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1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CREATE TABLE Statement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072" y="2767392"/>
            <a:ext cx="2130426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 TABLE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(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    column1 </a:t>
            </a:r>
            <a:r>
              <a:rPr lang="en-US" sz="1200" i="1" dirty="0" err="1"/>
              <a:t>datatype</a:t>
            </a:r>
            <a:r>
              <a:rPr lang="en-US" sz="1200" dirty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    column2 </a:t>
            </a:r>
            <a:r>
              <a:rPr lang="en-US" sz="1200" i="1" dirty="0" err="1"/>
              <a:t>datatype</a:t>
            </a:r>
            <a:r>
              <a:rPr lang="en-US" sz="1200" dirty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    column3 </a:t>
            </a:r>
            <a:r>
              <a:rPr lang="en-US" sz="1200" i="1" dirty="0" err="1"/>
              <a:t>datatype</a:t>
            </a:r>
            <a:r>
              <a:rPr lang="en-US" sz="1200" dirty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 ....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);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27070" y="2386393"/>
            <a:ext cx="152082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Create table</a:t>
            </a:r>
            <a:r>
              <a:rPr lang="en-US" sz="1200" dirty="0" smtClean="0"/>
              <a:t>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2" name="Rectangular Callout 1"/>
          <p:cNvSpPr/>
          <p:nvPr/>
        </p:nvSpPr>
        <p:spPr>
          <a:xfrm>
            <a:off x="650873" y="1066799"/>
            <a:ext cx="5102225" cy="1019175"/>
          </a:xfrm>
          <a:prstGeom prst="wedgeRectCallout">
            <a:avLst>
              <a:gd name="adj1" fmla="val -37509"/>
              <a:gd name="adj2" fmla="val 7838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CREATE TABLE statement is used to create a new table in a database.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column parameters specify the names of the columns of the table.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datatype</a:t>
            </a:r>
            <a:r>
              <a:rPr lang="en-US" sz="1200" dirty="0"/>
              <a:t> parameter specifies the type of data the column can hold (e.g. </a:t>
            </a:r>
            <a:r>
              <a:rPr lang="en-US" sz="1200" dirty="0" err="1"/>
              <a:t>varchar</a:t>
            </a:r>
            <a:r>
              <a:rPr lang="en-US" sz="1200" dirty="0"/>
              <a:t>, integer, date, etc</a:t>
            </a:r>
            <a:r>
              <a:rPr lang="en-US" sz="1200" dirty="0" smtClean="0"/>
              <a:t>.).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83909</TotalTime>
  <Words>57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9436</cp:revision>
  <dcterms:created xsi:type="dcterms:W3CDTF">2006-08-16T00:00:00Z</dcterms:created>
  <dcterms:modified xsi:type="dcterms:W3CDTF">2019-10-23T11:31:16Z</dcterms:modified>
</cp:coreProperties>
</file>