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7801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Nested Arrays in JSON Objects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5029200" y="2644918"/>
            <a:ext cx="3375026" cy="533400"/>
          </a:xfrm>
          <a:prstGeom prst="wedgeRoundRectCallout">
            <a:avLst>
              <a:gd name="adj1" fmla="val -66069"/>
              <a:gd name="adj2" fmla="val 8442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Values in an array can also be another array, or even another JSON object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" y="515428"/>
            <a:ext cx="4264025" cy="42589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83405</TotalTime>
  <Words>21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9275</cp:revision>
  <dcterms:created xsi:type="dcterms:W3CDTF">2006-08-16T00:00:00Z</dcterms:created>
  <dcterms:modified xsi:type="dcterms:W3CDTF">2020-05-22T04:19:40Z</dcterms:modified>
</cp:coreProperties>
</file>