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2362200"/>
            <a:ext cx="2238375" cy="25812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Tree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327024" y="400050"/>
            <a:ext cx="7969251" cy="1503758"/>
          </a:xfrm>
          <a:prstGeom prst="wedgeRectCallout">
            <a:avLst>
              <a:gd name="adj1" fmla="val -20833"/>
              <a:gd name="adj2" fmla="val 8333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XML </a:t>
            </a:r>
            <a:r>
              <a:rPr lang="en-US" sz="1200" dirty="0"/>
              <a:t>documents form a tree structure that starts at "the root" and branches to "the leaves</a:t>
            </a:r>
            <a:r>
              <a:rPr lang="en-US" sz="1200" dirty="0" smtClean="0"/>
              <a:t>".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XML documents are formed as </a:t>
            </a:r>
            <a:r>
              <a:rPr lang="en-US" sz="1200" b="1" dirty="0"/>
              <a:t>element trees</a:t>
            </a:r>
            <a:r>
              <a:rPr lang="en-US" sz="1200" dirty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 XML tree starts at a </a:t>
            </a:r>
            <a:r>
              <a:rPr lang="en-US" sz="1200" b="1" dirty="0"/>
              <a:t>root element</a:t>
            </a:r>
            <a:r>
              <a:rPr lang="en-US" sz="1200" dirty="0"/>
              <a:t> and branches from the root to </a:t>
            </a:r>
            <a:r>
              <a:rPr lang="en-US" sz="1200" b="1" dirty="0"/>
              <a:t>child elements</a:t>
            </a:r>
            <a:r>
              <a:rPr lang="en-US" sz="1200" dirty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All elements can have sub elements (child elements</a:t>
            </a:r>
            <a:r>
              <a:rPr lang="en-US" sz="1200" dirty="0" smtClean="0"/>
              <a:t>)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terms parent, child, and sibling are used to describe the relationships between elements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Parents have children. Children have parents. Siblings are children on the same level (brothers and sisters</a:t>
            </a:r>
            <a:r>
              <a:rPr lang="en-US" sz="1200" dirty="0" smtClean="0"/>
              <a:t>).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All elements can have text content </a:t>
            </a:r>
            <a:r>
              <a:rPr lang="en-US" sz="1200" dirty="0" smtClean="0"/>
              <a:t>(Peter) </a:t>
            </a:r>
            <a:r>
              <a:rPr lang="en-US" sz="1200" dirty="0"/>
              <a:t>and attributes </a:t>
            </a:r>
            <a:r>
              <a:rPr lang="en-US" sz="1200" dirty="0" smtClean="0"/>
              <a:t>(type=“permanent").</a:t>
            </a: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0400"/>
            <a:ext cx="2847975" cy="11144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83329</TotalTime>
  <Words>27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9194</cp:revision>
  <dcterms:created xsi:type="dcterms:W3CDTF">2006-08-16T00:00:00Z</dcterms:created>
  <dcterms:modified xsi:type="dcterms:W3CDTF">2020-05-25T06:15:19Z</dcterms:modified>
</cp:coreProperties>
</file>