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1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Java.util.Arrays.deepEquals() in Java</a:t>
            </a:r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504825"/>
            <a:ext cx="6669087" cy="4019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81533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8456</cp:revision>
  <dcterms:created xsi:type="dcterms:W3CDTF">2006-08-16T00:00:00Z</dcterms:created>
  <dcterms:modified xsi:type="dcterms:W3CDTF">2019-11-19T04:58:54Z</dcterms:modified>
</cp:coreProperties>
</file>