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69529" y="35739"/>
            <a:ext cx="72231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Arrays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81013"/>
            <a:ext cx="7488237" cy="40671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81529</TotalTime>
  <Words>2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8456</cp:revision>
  <dcterms:created xsi:type="dcterms:W3CDTF">2006-08-16T00:00:00Z</dcterms:created>
  <dcterms:modified xsi:type="dcterms:W3CDTF">2019-11-21T05:01:34Z</dcterms:modified>
</cp:coreProperties>
</file>