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4797425" cy="1852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743200"/>
            <a:ext cx="5287962" cy="22013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get </a:t>
            </a:r>
            <a:r>
              <a:rPr lang="en-US" sz="1200" dirty="0" smtClean="0"/>
              <a:t>all the records </a:t>
            </a:r>
            <a:r>
              <a:rPr lang="en-US" sz="1200" dirty="0"/>
              <a:t>using JdbcTemplate with SpringBoot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99050" y="990600"/>
            <a:ext cx="4044950" cy="1420812"/>
          </a:xfrm>
          <a:prstGeom prst="wedgeRoundRectCallout">
            <a:avLst>
              <a:gd name="adj1" fmla="val -34816"/>
              <a:gd name="adj2" fmla="val 75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It’s always recommended to implement the </a:t>
            </a:r>
            <a:r>
              <a:rPr lang="en-US" sz="1200" dirty="0">
                <a:solidFill>
                  <a:srgbClr val="FF0000"/>
                </a:solidFill>
              </a:rPr>
              <a:t>RowMapper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to create a </a:t>
            </a:r>
            <a:r>
              <a:rPr lang="en-US" sz="1200" dirty="0">
                <a:solidFill>
                  <a:srgbClr val="FF0000"/>
                </a:solidFill>
              </a:rPr>
              <a:t>custom RowMapper </a:t>
            </a:r>
            <a:r>
              <a:rPr lang="en-US" sz="1200" dirty="0"/>
              <a:t>to suit your needs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queryForObject()</a:t>
            </a:r>
            <a:r>
              <a:rPr lang="en-US" sz="1200" dirty="0"/>
              <a:t> method, the returned result will call your custom </a:t>
            </a:r>
            <a:r>
              <a:rPr lang="en-US" sz="1200" dirty="0">
                <a:solidFill>
                  <a:srgbClr val="FF0000"/>
                </a:solidFill>
              </a:rPr>
              <a:t>mapRow()</a:t>
            </a:r>
            <a:r>
              <a:rPr lang="en-US" sz="1200" dirty="0"/>
              <a:t> method to match the value into the properly.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82617</TotalTime>
  <Words>31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8990</cp:revision>
  <dcterms:created xsi:type="dcterms:W3CDTF">2006-08-16T00:00:00Z</dcterms:created>
  <dcterms:modified xsi:type="dcterms:W3CDTF">2019-11-20T05:17:47Z</dcterms:modified>
</cp:coreProperties>
</file>