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18485" y="3429000"/>
            <a:ext cx="5638801" cy="1143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these XML fragments were added together, there would be a name conflict. Both contain a &lt;table&gt; element, but the elements have different content and meaning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user or an XML application will not know how to handle these differences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Name conflicts in XML can easily be avoided using a name prefix.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Namespaces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8" y="1343025"/>
            <a:ext cx="1819275" cy="1276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86" y="1533525"/>
            <a:ext cx="2895600" cy="1085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889000" y="990600"/>
            <a:ext cx="272478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This XML carries HTML table information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61686" y="1129099"/>
            <a:ext cx="41590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This XML carries information about a table (a piece of furniture)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8086" y="2619375"/>
            <a:ext cx="1447800" cy="80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38600" y="2667000"/>
            <a:ext cx="120888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Namespaces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724400" y="914400"/>
            <a:ext cx="3886200" cy="1298448"/>
          </a:xfrm>
          <a:prstGeom prst="wedgeRectCallout">
            <a:avLst>
              <a:gd name="adj1" fmla="val -62500"/>
              <a:gd name="adj2" fmla="val 6250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XML carries information about an HTML table, and a piece of </a:t>
            </a:r>
            <a:r>
              <a:rPr lang="en-US" sz="1200" dirty="0" smtClean="0"/>
              <a:t>furniture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example above, there will be no conflict because the two &lt;table&gt; elements have different names.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38400"/>
            <a:ext cx="6011863" cy="1905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4377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8305800" y="46847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Namespaces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07975" y="471611"/>
            <a:ext cx="8455026" cy="2260476"/>
          </a:xfrm>
          <a:prstGeom prst="wedgeRectCallout">
            <a:avLst>
              <a:gd name="adj1" fmla="val -29872"/>
              <a:gd name="adj2" fmla="val 584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When </a:t>
            </a:r>
            <a:r>
              <a:rPr lang="en-US" sz="1200" dirty="0"/>
              <a:t>using prefixes in XML, a </a:t>
            </a:r>
            <a:r>
              <a:rPr lang="en-US" sz="1200" b="1" dirty="0"/>
              <a:t>namespace</a:t>
            </a:r>
            <a:r>
              <a:rPr lang="en-US" sz="1200" dirty="0"/>
              <a:t> for the prefix must be defined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namespace can be defined by an </a:t>
            </a:r>
            <a:r>
              <a:rPr lang="en-US" sz="1200" b="1" dirty="0" err="1"/>
              <a:t>xmlns</a:t>
            </a:r>
            <a:r>
              <a:rPr lang="en-US" sz="1200" dirty="0"/>
              <a:t> attribute in the start tag of an element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namespace declaration has the following syntax. </a:t>
            </a:r>
            <a:r>
              <a:rPr lang="en-US" sz="1200" dirty="0" err="1"/>
              <a:t>xmlns:</a:t>
            </a:r>
            <a:r>
              <a:rPr lang="en-US" sz="1200" i="1" dirty="0" err="1"/>
              <a:t>prefix</a:t>
            </a:r>
            <a:r>
              <a:rPr lang="en-US" sz="1200" dirty="0"/>
              <a:t>="</a:t>
            </a:r>
            <a:r>
              <a:rPr lang="en-US" sz="1200" i="1" dirty="0"/>
              <a:t>URI</a:t>
            </a:r>
            <a:r>
              <a:rPr lang="en-US" sz="1200" dirty="0" smtClean="0"/>
              <a:t>".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xmlns</a:t>
            </a:r>
            <a:r>
              <a:rPr lang="en-US" sz="1200" dirty="0"/>
              <a:t> attribute in the first &lt;table&gt; element gives the h: prefix a qualified namespace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xmlns</a:t>
            </a:r>
            <a:r>
              <a:rPr lang="en-US" sz="1200" dirty="0"/>
              <a:t> attribute in the second &lt;table&gt; element gives the f: prefix a qualified namespace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a namespace is defined for an element, all child elements with the same prefix are associated with the same namespace.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940050"/>
            <a:ext cx="6011863" cy="1905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990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84591</TotalTime>
  <Words>127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9256</cp:revision>
  <dcterms:created xsi:type="dcterms:W3CDTF">2006-08-16T00:00:00Z</dcterms:created>
  <dcterms:modified xsi:type="dcterms:W3CDTF">2020-05-28T08:04:48Z</dcterms:modified>
</cp:coreProperties>
</file>