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EnumMap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667000"/>
            <a:ext cx="4362450" cy="1762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7801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EnumMap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98450" y="990600"/>
            <a:ext cx="8607425" cy="1371600"/>
          </a:xfrm>
          <a:prstGeom prst="wedgeRoundRectCallout">
            <a:avLst>
              <a:gd name="adj1" fmla="val -14439"/>
              <a:gd name="adj2" fmla="val 6958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java.util.EnumMap</a:t>
            </a:r>
            <a:r>
              <a:rPr lang="en-US" sz="1200" dirty="0"/>
              <a:t> class is a specialized Map implementation for use with enum keys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of the keys in an enum map must come from a single enum type that is specified, explicitly or implicitly, when the map is created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Enum maps are maintained in the natural order of their keys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EnumMap is not synchronized.If multiple threads access an enum map concurrently, and at least one of the threads modifies the map, it should be synchronized externally.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191435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docs.oracle.com/javase/8/docs/api/index.html?java/util/EnumMap.html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886200" y="27801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EnumMap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170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80354</TotalTime>
  <Words>8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8427</cp:revision>
  <dcterms:created xsi:type="dcterms:W3CDTF">2006-08-16T00:00:00Z</dcterms:created>
  <dcterms:modified xsi:type="dcterms:W3CDTF">2019-07-30T04:27:04Z</dcterms:modified>
</cp:coreProperties>
</file>