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86000"/>
            <a:ext cx="6497637" cy="15811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67000" y="35739"/>
            <a:ext cx="3962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– Configure Jetty </a:t>
            </a:r>
            <a:r>
              <a:rPr lang="en-US" sz="1200" dirty="0" smtClean="0"/>
              <a:t>Options </a:t>
            </a:r>
            <a:r>
              <a:rPr lang="en-US" sz="1200" dirty="0" smtClean="0"/>
              <a:t>(</a:t>
            </a:r>
            <a:r>
              <a:rPr lang="en-US" sz="1200" dirty="0"/>
              <a:t>P</a:t>
            </a:r>
            <a:r>
              <a:rPr lang="en-US" sz="1200" dirty="0" smtClean="0"/>
              <a:t>rogrammatically)</a:t>
            </a:r>
            <a:endParaRPr lang="en-US" sz="1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295400" y="1370012"/>
            <a:ext cx="6705600" cy="533400"/>
          </a:xfrm>
          <a:prstGeom prst="wedgeRoundRectCallout">
            <a:avLst>
              <a:gd name="adj1" fmla="val 7555"/>
              <a:gd name="adj2" fmla="val 14136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We can </a:t>
            </a:r>
            <a:r>
              <a:rPr lang="en-US" sz="1200" dirty="0"/>
              <a:t>configure </a:t>
            </a:r>
            <a:r>
              <a:rPr lang="en-US" sz="1200" dirty="0" smtClean="0"/>
              <a:t>port and context path programmatically </a:t>
            </a:r>
            <a:r>
              <a:rPr lang="en-US" sz="1200" dirty="0"/>
              <a:t>using </a:t>
            </a:r>
            <a:r>
              <a:rPr lang="en-US" sz="1200" b="1" dirty="0">
                <a:solidFill>
                  <a:srgbClr val="C00000"/>
                </a:solidFill>
              </a:rPr>
              <a:t>ConfigurableServletWebServerFactory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87699</TotalTime>
  <Words>19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9440</cp:revision>
  <dcterms:created xsi:type="dcterms:W3CDTF">2006-08-16T00:00:00Z</dcterms:created>
  <dcterms:modified xsi:type="dcterms:W3CDTF">2019-07-29T04:06:01Z</dcterms:modified>
</cp:coreProperties>
</file>