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Aliases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124200"/>
            <a:ext cx="3730624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dirty="0"/>
              <a:t> AS </a:t>
            </a:r>
            <a:r>
              <a:rPr lang="en-US" sz="1200" i="1" dirty="0" err="1"/>
              <a:t>alias_name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i="1" dirty="0"/>
              <a:t>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282824" y="2743290"/>
            <a:ext cx="15240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Alias Column Syntax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981200" y="1263043"/>
            <a:ext cx="5407024" cy="990599"/>
          </a:xfrm>
          <a:prstGeom prst="wedgeRoundRectCallout">
            <a:avLst>
              <a:gd name="adj1" fmla="val -23605"/>
              <a:gd name="adj2" fmla="val 938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aliases are used to give a table, or a column in a table, a temporary name.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Aliases are often used to make column names more readable.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alias only exists for the duration of the query.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44887" y="35739"/>
            <a:ext cx="20177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 SQL BETWEEN Operator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9726" y="2350273"/>
            <a:ext cx="3730624" cy="156966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ID AS </a:t>
            </a:r>
            <a:r>
              <a:rPr lang="en-US" sz="1200" dirty="0" err="1"/>
              <a:t>EmployeeID</a:t>
            </a:r>
            <a:r>
              <a:rPr lang="en-US" sz="1200" dirty="0"/>
              <a:t>, city AS </a:t>
            </a:r>
            <a:r>
              <a:rPr lang="en-US" sz="1200" dirty="0" err="1"/>
              <a:t>CityName</a:t>
            </a:r>
            <a:endParaRPr lang="en-US" sz="1200" dirty="0"/>
          </a:p>
          <a:p>
            <a:r>
              <a:rPr lang="en-US" sz="1200" dirty="0"/>
              <a:t>FROM employee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SELECT ID AS </a:t>
            </a:r>
            <a:r>
              <a:rPr lang="en-US" sz="1200" dirty="0" err="1"/>
              <a:t>EmployeeID</a:t>
            </a:r>
            <a:r>
              <a:rPr lang="en-US" sz="1200" dirty="0"/>
              <a:t>, city AS 'City Name'</a:t>
            </a:r>
          </a:p>
          <a:p>
            <a:r>
              <a:rPr lang="en-US" sz="1200" dirty="0"/>
              <a:t>FROM employee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SELECT CONCAT(</a:t>
            </a:r>
            <a:r>
              <a:rPr lang="en-US" sz="1200" dirty="0" err="1"/>
              <a:t>city,',',country</a:t>
            </a:r>
            <a:r>
              <a:rPr lang="en-US" sz="1200" dirty="0"/>
              <a:t>) AS Address</a:t>
            </a:r>
          </a:p>
          <a:p>
            <a:r>
              <a:rPr lang="en-US" sz="1200" dirty="0"/>
              <a:t>FROM employee;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550" y="1969363"/>
            <a:ext cx="16795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Alias Column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298951" y="2269748"/>
            <a:ext cx="4572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equires </a:t>
            </a:r>
            <a:r>
              <a:rPr lang="en-US" sz="1200" dirty="0"/>
              <a:t>double quotation marks or square brackets if the alias name contains spaces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08476" y="1939201"/>
            <a:ext cx="16795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Key Points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83546</TotalTime>
  <Words>105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9323</cp:revision>
  <dcterms:created xsi:type="dcterms:W3CDTF">2006-08-16T00:00:00Z</dcterms:created>
  <dcterms:modified xsi:type="dcterms:W3CDTF">2019-09-06T10:48:50Z</dcterms:modified>
</cp:coreProperties>
</file>