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35739"/>
            <a:ext cx="480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Persistent/Non-persistent Messages [Aka Delivery Mode : for Messages]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83222</TotalTime>
  <Words>11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9197</cp:revision>
  <dcterms:created xsi:type="dcterms:W3CDTF">2006-08-16T00:00:00Z</dcterms:created>
  <dcterms:modified xsi:type="dcterms:W3CDTF">2019-01-14T10:43:30Z</dcterms:modified>
</cp:coreProperties>
</file>