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2" r:id="rId2"/>
    <p:sldId id="46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MongoDB - Data </a:t>
            </a:r>
            <a:r>
              <a:rPr lang="en-US" sz="1200" dirty="0" smtClean="0"/>
              <a:t>Modeling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90800"/>
            <a:ext cx="5324475" cy="191452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460374" y="617538"/>
            <a:ext cx="7083425" cy="1592262"/>
          </a:xfrm>
          <a:prstGeom prst="wedgeRoundRectCallout">
            <a:avLst>
              <a:gd name="adj1" fmla="val -19924"/>
              <a:gd name="adj2" fmla="val 7326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en-US" sz="1200" dirty="0" smtClean="0"/>
              <a:t>Database </a:t>
            </a:r>
            <a:r>
              <a:rPr lang="en-US" sz="1200" dirty="0"/>
              <a:t>design for his </a:t>
            </a:r>
            <a:r>
              <a:rPr lang="en-US" sz="1200" dirty="0" smtClean="0"/>
              <a:t>blog/website, </a:t>
            </a:r>
            <a:r>
              <a:rPr lang="en-US" sz="1200" dirty="0"/>
              <a:t>In RDBMS schema, design for </a:t>
            </a:r>
            <a:r>
              <a:rPr lang="en-US" sz="1200" dirty="0" smtClean="0"/>
              <a:t>below requirements </a:t>
            </a:r>
            <a:r>
              <a:rPr lang="en-US" sz="1200" dirty="0"/>
              <a:t>will have minimum three tables.</a:t>
            </a:r>
            <a:endParaRPr lang="en-US" sz="1200" dirty="0" smtClean="0"/>
          </a:p>
          <a:p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Every post has the unique title, description and </a:t>
            </a:r>
            <a:r>
              <a:rPr lang="en-US" sz="1200" dirty="0" err="1"/>
              <a:t>url</a:t>
            </a:r>
            <a:r>
              <a:rPr lang="en-US" sz="1200" dirty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Every post can have one or more tags.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Every post has the name of its publisher and total number of likes.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Every post has comments given by users along with their name, message, data-time and likes.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On each post, there can be zero or more comments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9230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MongoDB - Data </a:t>
            </a:r>
            <a:r>
              <a:rPr lang="en-US" sz="1200" dirty="0" smtClean="0"/>
              <a:t>Modeling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685800"/>
            <a:ext cx="283845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3771900" y="1066800"/>
            <a:ext cx="2857500" cy="1600200"/>
          </a:xfrm>
          <a:prstGeom prst="wedgeRoundRectCallout">
            <a:avLst>
              <a:gd name="adj1" fmla="val -78889"/>
              <a:gd name="adj2" fmla="val 2052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In </a:t>
            </a:r>
            <a:r>
              <a:rPr lang="en-US" sz="1200" dirty="0"/>
              <a:t>MongoDB schema, design will have one collection post and the following </a:t>
            </a:r>
            <a:r>
              <a:rPr lang="en-US" sz="1200" dirty="0" smtClean="0"/>
              <a:t>structure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So while showing the data, in RDBMS you need to join three tables and in MongoDB, data will be shown from one collection only.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5242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83458</TotalTime>
  <Words>134</Words>
  <Application>Microsoft Office PowerPoint</Application>
  <PresentationFormat>Custom</PresentationFormat>
  <Paragraphs>15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9335</cp:revision>
  <dcterms:created xsi:type="dcterms:W3CDTF">2006-08-16T00:00:00Z</dcterms:created>
  <dcterms:modified xsi:type="dcterms:W3CDTF">2019-12-02T08:50:33Z</dcterms:modified>
</cp:coreProperties>
</file>