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1" y="552450"/>
            <a:ext cx="5467350" cy="44005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5739"/>
            <a:ext cx="3124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use </a:t>
            </a:r>
            <a:r>
              <a:rPr lang="en-US" sz="1200" dirty="0"/>
              <a:t>@Value annotation in Spring </a:t>
            </a:r>
            <a:r>
              <a:rPr lang="en-US" sz="1200" dirty="0" smtClean="0"/>
              <a:t>Boot?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1476374"/>
            <a:ext cx="4267200" cy="657225"/>
          </a:xfrm>
          <a:prstGeom prst="wedgeRoundRectCallout">
            <a:avLst>
              <a:gd name="adj1" fmla="val -76272"/>
              <a:gd name="adj2" fmla="val 1187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@Value annotation is used to read the environment or application property value in Java code.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5550"/>
            <a:ext cx="19526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6858000" y="29718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95600" y="2133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3124200" y="2495550"/>
            <a:ext cx="3048000" cy="400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lowchart: Alternate Process 14"/>
          <p:cNvSpPr/>
          <p:nvPr/>
        </p:nvSpPr>
        <p:spPr>
          <a:xfrm>
            <a:off x="5181600" y="3581400"/>
            <a:ext cx="3048002" cy="38404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@Value("${property_key_name}")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87626</TotalTime>
  <Words>34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9387</cp:revision>
  <dcterms:created xsi:type="dcterms:W3CDTF">2006-08-16T00:00:00Z</dcterms:created>
  <dcterms:modified xsi:type="dcterms:W3CDTF">2019-05-16T03:39:33Z</dcterms:modified>
</cp:coreProperties>
</file>