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6" r:id="rId2"/>
    <p:sldId id="468" r:id="rId3"/>
    <p:sldId id="46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RESTful Web Service with basic </a:t>
            </a:r>
            <a:r>
              <a:rPr lang="en-US" sz="1200" dirty="0" smtClean="0"/>
              <a:t>Authentication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091999"/>
            <a:ext cx="4581525" cy="8763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5414046" y="2719061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RESTful Web Service with basic </a:t>
            </a:r>
            <a:r>
              <a:rPr lang="en-US" sz="1200" dirty="0" smtClean="0"/>
              <a:t>Authentication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7250113" cy="1514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3701256" y="685800"/>
            <a:ext cx="5184292" cy="1023201"/>
          </a:xfrm>
          <a:prstGeom prst="wedgeRoundRectCallout">
            <a:avLst>
              <a:gd name="adj1" fmla="val -24531"/>
              <a:gd name="adj2" fmla="val 15875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simply prefix </a:t>
            </a:r>
            <a:r>
              <a:rPr lang="en-US" sz="1200" dirty="0">
                <a:solidFill>
                  <a:srgbClr val="FF0000"/>
                </a:solidFill>
              </a:rPr>
              <a:t>{noop}</a:t>
            </a:r>
            <a:r>
              <a:rPr lang="en-US" sz="1200" dirty="0"/>
              <a:t> to your passwords in order for the </a:t>
            </a:r>
            <a:r>
              <a:rPr lang="en-US" sz="1200" dirty="0" smtClean="0">
                <a:solidFill>
                  <a:srgbClr val="FF0000"/>
                </a:solidFill>
              </a:rPr>
              <a:t>DelegatingPasswordEncoder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NoOpPasswordEncoder</a:t>
            </a:r>
            <a:r>
              <a:rPr lang="en-US" sz="1200" dirty="0"/>
              <a:t> to validate these passwords.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works but Using </a:t>
            </a:r>
            <a:r>
              <a:rPr lang="en-US" sz="1200" dirty="0">
                <a:solidFill>
                  <a:srgbClr val="FF0000"/>
                </a:solidFill>
              </a:rPr>
              <a:t>NoOpPasswordEncoder</a:t>
            </a:r>
            <a:r>
              <a:rPr lang="en-US" sz="1200" dirty="0"/>
              <a:t> password is not secure.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1" y="3657600"/>
            <a:ext cx="56673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Security – RESTful Web Service with basic </a:t>
            </a:r>
            <a:r>
              <a:rPr lang="en-US" sz="1200" dirty="0" smtClean="0"/>
              <a:t>Authentication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2000"/>
            <a:ext cx="7934325" cy="40415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60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87980</TotalTime>
  <Words>44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9523</cp:revision>
  <dcterms:created xsi:type="dcterms:W3CDTF">2006-08-16T00:00:00Z</dcterms:created>
  <dcterms:modified xsi:type="dcterms:W3CDTF">2019-05-22T08:14:27Z</dcterms:modified>
</cp:coreProperties>
</file>