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Deploy Spring Boot Applications on External Tomcat </a:t>
            </a:r>
            <a:r>
              <a:rPr lang="en-US" sz="1200" dirty="0" smtClean="0"/>
              <a:t>Server?</a:t>
            </a:r>
            <a:endParaRPr lang="en-US" sz="1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84150" y="685800"/>
            <a:ext cx="8763000" cy="1028700"/>
          </a:xfrm>
          <a:prstGeom prst="wedgeRoundRectCallout">
            <a:avLst>
              <a:gd name="adj1" fmla="val -19941"/>
              <a:gd name="adj2" fmla="val 9438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So </a:t>
            </a:r>
            <a:r>
              <a:rPr lang="en-US" sz="1200" dirty="0"/>
              <a:t>far, in previous examples we used to deploy and run the applications using embedded tomcat server provided by the spring </a:t>
            </a:r>
            <a:r>
              <a:rPr lang="en-US" sz="1200" dirty="0" smtClean="0"/>
              <a:t>boot.</a:t>
            </a:r>
            <a:r>
              <a:rPr lang="en-US" sz="1200" dirty="0"/>
              <a:t> Generally in the real-time projects we wont use inbuilt servers provided by the frameworks because of many reasons like security, maintenance and </a:t>
            </a:r>
            <a:r>
              <a:rPr lang="en-US" sz="1200" dirty="0" smtClean="0"/>
              <a:t>control. So we will see </a:t>
            </a:r>
            <a:r>
              <a:rPr lang="en-US" sz="1200" dirty="0"/>
              <a:t>how can we deploy the spring boot applications on external </a:t>
            </a:r>
            <a:r>
              <a:rPr lang="en-US" sz="1200" dirty="0" smtClean="0"/>
              <a:t>servers(</a:t>
            </a:r>
            <a:r>
              <a:rPr lang="en-US" sz="1200" dirty="0" err="1" smtClean="0"/>
              <a:t>e.g</a:t>
            </a:r>
            <a:r>
              <a:rPr lang="en-US" sz="1200" dirty="0" smtClean="0"/>
              <a:t> Tomcat).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60" y="2209800"/>
            <a:ext cx="2095500" cy="24765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3200400"/>
            <a:ext cx="5544324" cy="11907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9" name="Straight Arrow Connector 8"/>
          <p:cNvCxnSpPr/>
          <p:nvPr/>
        </p:nvCxnSpPr>
        <p:spPr>
          <a:xfrm flipH="1">
            <a:off x="4565650" y="2895600"/>
            <a:ext cx="99695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066801"/>
            <a:ext cx="5380222" cy="3717380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Deploy Spring Boot Applications on External Tomcat </a:t>
            </a:r>
            <a:r>
              <a:rPr lang="en-US" sz="1200" dirty="0" smtClean="0"/>
              <a:t>Server?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035490" y="842774"/>
            <a:ext cx="5032310" cy="514350"/>
          </a:xfrm>
          <a:prstGeom prst="wedgeRoundRectCallout">
            <a:avLst>
              <a:gd name="adj1" fmla="val -49285"/>
              <a:gd name="adj2" fmla="val 19415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Extend your main class with </a:t>
            </a:r>
            <a:r>
              <a:rPr lang="en-US" sz="1200" b="1" dirty="0"/>
              <a:t>SpringBootServletInitializer</a:t>
            </a:r>
            <a:r>
              <a:rPr lang="en-US" sz="1200" dirty="0"/>
              <a:t> and override its </a:t>
            </a:r>
            <a:r>
              <a:rPr lang="en-US" sz="1200" b="1" i="1" dirty="0"/>
              <a:t>configure</a:t>
            </a:r>
            <a:r>
              <a:rPr lang="en-US" sz="1200" dirty="0"/>
              <a:t> method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16" y="3793580"/>
            <a:ext cx="4371975" cy="10191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5769990" y="2840370"/>
            <a:ext cx="329781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context path as Artifact Id + Version from pom.xml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990" y="3168848"/>
            <a:ext cx="2876951" cy="36200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0" name="Rectangle 9"/>
          <p:cNvSpPr/>
          <p:nvPr/>
        </p:nvSpPr>
        <p:spPr>
          <a:xfrm>
            <a:off x="6248400" y="1767409"/>
            <a:ext cx="122527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mvn</a:t>
            </a:r>
            <a:r>
              <a:rPr lang="en-US" sz="1200" dirty="0"/>
              <a:t> clean install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8400" y="2257723"/>
            <a:ext cx="115974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catalina.bat run</a:t>
            </a:r>
          </a:p>
        </p:txBody>
      </p:sp>
    </p:spTree>
    <p:extLst>
      <p:ext uri="{BB962C8B-B14F-4D97-AF65-F5344CB8AC3E}">
        <p14:creationId xmlns:p14="http://schemas.microsoft.com/office/powerpoint/2010/main" val="47338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87625</TotalTime>
  <Words>46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9381</cp:revision>
  <dcterms:created xsi:type="dcterms:W3CDTF">2006-08-16T00:00:00Z</dcterms:created>
  <dcterms:modified xsi:type="dcterms:W3CDTF">2019-07-02T05:26:48Z</dcterms:modified>
</cp:coreProperties>
</file>