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3200" y="35739"/>
            <a:ext cx="3657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+ Spring MVC + JSP Hello World Example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819400"/>
            <a:ext cx="20097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2377813" y="3581400"/>
            <a:ext cx="3886200" cy="725424"/>
          </a:xfrm>
          <a:prstGeom prst="wedgeRoundRectCallout">
            <a:avLst>
              <a:gd name="adj1" fmla="val -70560"/>
              <a:gd name="adj2" fmla="val 2221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MVC application unlike previous examples, we have to create a </a:t>
            </a:r>
            <a:r>
              <a:rPr lang="en-US" sz="1200" dirty="0" err="1">
                <a:solidFill>
                  <a:srgbClr val="C00000"/>
                </a:solidFill>
              </a:rPr>
              <a:t>webapp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folder under 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src</a:t>
            </a:r>
            <a:r>
              <a:rPr lang="en-US" sz="1200" dirty="0">
                <a:solidFill>
                  <a:srgbClr val="C00000"/>
                </a:solidFill>
              </a:rPr>
              <a:t>/main (</a:t>
            </a:r>
            <a:r>
              <a:rPr lang="en-US" sz="1200" dirty="0" err="1">
                <a:solidFill>
                  <a:srgbClr val="C00000"/>
                </a:solidFill>
              </a:rPr>
              <a:t>src</a:t>
            </a:r>
            <a:r>
              <a:rPr lang="en-US" sz="1200" dirty="0">
                <a:solidFill>
                  <a:srgbClr val="C00000"/>
                </a:solidFill>
              </a:rPr>
              <a:t> &gt; main &gt; </a:t>
            </a:r>
            <a:r>
              <a:rPr lang="en-US" sz="1200" dirty="0" err="1">
                <a:solidFill>
                  <a:srgbClr val="C00000"/>
                </a:solidFill>
              </a:rPr>
              <a:t>webapp</a:t>
            </a:r>
            <a:r>
              <a:rPr lang="en-US" sz="1200" dirty="0">
                <a:solidFill>
                  <a:srgbClr val="C00000"/>
                </a:solidFill>
              </a:rPr>
              <a:t>) </a:t>
            </a:r>
            <a:r>
              <a:rPr lang="en-US" sz="1200" dirty="0"/>
              <a:t>where we will place all our </a:t>
            </a:r>
            <a:r>
              <a:rPr lang="en-US" sz="1200" dirty="0">
                <a:solidFill>
                  <a:srgbClr val="C00000"/>
                </a:solidFill>
              </a:rPr>
              <a:t>.</a:t>
            </a:r>
            <a:r>
              <a:rPr lang="en-US" sz="1200" dirty="0" err="1">
                <a:solidFill>
                  <a:srgbClr val="C00000"/>
                </a:solidFill>
              </a:rPr>
              <a:t>jsp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files.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838200"/>
            <a:ext cx="3924300" cy="10477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3200" y="35739"/>
            <a:ext cx="3657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+ Spring MVC + JSP Hello World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96" y="2286000"/>
            <a:ext cx="3162300" cy="8191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4233421" y="2057400"/>
            <a:ext cx="4038600" cy="725424"/>
          </a:xfrm>
          <a:prstGeom prst="wedgeRoundRectCallout">
            <a:avLst>
              <a:gd name="adj1" fmla="val -70560"/>
              <a:gd name="adj2" fmla="val 2221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</a:t>
            </a:r>
            <a:r>
              <a:rPr lang="en-US" sz="1200" dirty="0" smtClean="0"/>
              <a:t>this example</a:t>
            </a:r>
            <a:r>
              <a:rPr lang="en-US" sz="1200" dirty="0"/>
              <a:t>, I am going to put all my .</a:t>
            </a:r>
            <a:r>
              <a:rPr lang="en-US" sz="1200" dirty="0" err="1"/>
              <a:t>jsp</a:t>
            </a:r>
            <a:r>
              <a:rPr lang="en-US" sz="1200" dirty="0"/>
              <a:t> file(s) under </a:t>
            </a:r>
            <a:r>
              <a:rPr lang="en-US" sz="1200" dirty="0">
                <a:solidFill>
                  <a:srgbClr val="C00000"/>
                </a:solidFill>
              </a:rPr>
              <a:t>/WEB-INF/</a:t>
            </a:r>
            <a:r>
              <a:rPr lang="en-US" sz="1200" dirty="0" err="1">
                <a:solidFill>
                  <a:srgbClr val="C00000"/>
                </a:solidFill>
              </a:rPr>
              <a:t>jsp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/>
              <a:t> folder, no need to mention ‘</a:t>
            </a:r>
            <a:r>
              <a:rPr lang="en-US" sz="1200" dirty="0" err="1">
                <a:solidFill>
                  <a:srgbClr val="C00000"/>
                </a:solidFill>
              </a:rPr>
              <a:t>webapp</a:t>
            </a:r>
            <a:r>
              <a:rPr lang="en-US" sz="1200" dirty="0"/>
              <a:t>’ in the properties file as spring boot by default consider that folder and search under </a:t>
            </a:r>
            <a:r>
              <a:rPr lang="en-US" sz="1200" dirty="0" err="1">
                <a:solidFill>
                  <a:srgbClr val="C00000"/>
                </a:solidFill>
              </a:rPr>
              <a:t>webapp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50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87638</TotalTime>
  <Words>74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9379</cp:revision>
  <dcterms:created xsi:type="dcterms:W3CDTF">2006-08-16T00:00:00Z</dcterms:created>
  <dcterms:modified xsi:type="dcterms:W3CDTF">2019-07-04T05:32:38Z</dcterms:modified>
</cp:coreProperties>
</file>