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50347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Example of RESTful Web Service with XML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5575" y="5334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format, but we can reverse this functionality in such a way that the default response will be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. 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order to do that we have to add a new dependency called </a:t>
            </a:r>
            <a:r>
              <a:rPr lang="en-US" sz="1200" dirty="0" err="1">
                <a:solidFill>
                  <a:srgbClr val="C00000"/>
                </a:solidFill>
              </a:rPr>
              <a:t>jackson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dataformat</a:t>
            </a:r>
            <a:r>
              <a:rPr lang="en-US" sz="1200" dirty="0">
                <a:solidFill>
                  <a:srgbClr val="C00000"/>
                </a:solidFill>
              </a:rPr>
              <a:t>-xml</a:t>
            </a:r>
            <a:r>
              <a:rPr lang="en-US" sz="1200" dirty="0"/>
              <a:t>.  With this dependency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 format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2743200"/>
            <a:ext cx="457200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70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9383</cp:revision>
  <dcterms:created xsi:type="dcterms:W3CDTF">2006-08-16T00:00:00Z</dcterms:created>
  <dcterms:modified xsi:type="dcterms:W3CDTF">2019-07-04T05:58:22Z</dcterms:modified>
</cp:coreProperties>
</file>