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26" y="838200"/>
            <a:ext cx="4572451" cy="398603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438400" y="35739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– Display All Beans Available in ApplicationContext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019675" y="1219200"/>
            <a:ext cx="4114800" cy="2286000"/>
          </a:xfrm>
          <a:prstGeom prst="wedgeRoundRectCallout">
            <a:avLst>
              <a:gd name="adj1" fmla="val -57685"/>
              <a:gd name="adj2" fmla="val -2039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CommandLineRunner/</a:t>
            </a:r>
            <a:r>
              <a:rPr lang="en-US" sz="1200" b="1" dirty="0" err="1"/>
              <a:t>ApplicationRunner’s</a:t>
            </a:r>
            <a:r>
              <a:rPr lang="en-US" sz="1200" dirty="0"/>
              <a:t> run() method will get execute right after ApplicationContext is created and before Spring Boot application initialized. This run() method will execute only once in an application’s life cycle. 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So </a:t>
            </a:r>
            <a:r>
              <a:rPr lang="en-US" sz="1200" dirty="0"/>
              <a:t>what’s the difference between CommandLineRunner/</a:t>
            </a:r>
            <a:r>
              <a:rPr lang="en-US" sz="1200" dirty="0" err="1"/>
              <a:t>ApplicationRunner</a:t>
            </a:r>
            <a:r>
              <a:rPr lang="en-US" sz="1200" dirty="0"/>
              <a:t>? Basically, both will do the same trick, the only difference is </a:t>
            </a:r>
            <a:r>
              <a:rPr lang="en-US" sz="1200" dirty="0" err="1"/>
              <a:t>CommandLineRunner’s</a:t>
            </a:r>
            <a:r>
              <a:rPr lang="en-US" sz="1200" dirty="0"/>
              <a:t> run() method will accept </a:t>
            </a:r>
            <a:r>
              <a:rPr lang="en-US" sz="1200" i="1" dirty="0"/>
              <a:t>String array</a:t>
            </a:r>
            <a:r>
              <a:rPr lang="en-US" sz="1200" dirty="0"/>
              <a:t> and </a:t>
            </a:r>
            <a:r>
              <a:rPr lang="en-US" sz="1200" dirty="0" err="1"/>
              <a:t>ApplicationRunner’s</a:t>
            </a:r>
            <a:r>
              <a:rPr lang="en-US" sz="1200" dirty="0"/>
              <a:t> run() will accept </a:t>
            </a:r>
            <a:r>
              <a:rPr lang="en-US" sz="1200" i="1" dirty="0" smtClean="0"/>
              <a:t>Application Arguments</a:t>
            </a:r>
            <a:r>
              <a:rPr lang="en-US" sz="1200" dirty="0"/>
              <a:t> as arguments.</a:t>
            </a:r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87630</TotalTime>
  <Words>23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9372</cp:revision>
  <dcterms:created xsi:type="dcterms:W3CDTF">2006-08-16T00:00:00Z</dcterms:created>
  <dcterms:modified xsi:type="dcterms:W3CDTF">2019-07-03T04:50:57Z</dcterms:modified>
</cp:coreProperties>
</file>