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
  </p:notesMasterIdLst>
  <p:sldIdLst>
    <p:sldId id="458"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7/1/2019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286000" y="35739"/>
            <a:ext cx="4572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How to Reload Changes Without Restarting the </a:t>
            </a:r>
            <a:r>
              <a:rPr lang="en-US" sz="1200" dirty="0" smtClean="0"/>
              <a:t>Server?</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4" y="3548848"/>
            <a:ext cx="4067175" cy="1000125"/>
          </a:xfrm>
          <a:prstGeom prst="rect">
            <a:avLst/>
          </a:prstGeom>
          <a:ln/>
        </p:spPr>
        <p:style>
          <a:lnRef idx="1">
            <a:schemeClr val="accent4"/>
          </a:lnRef>
          <a:fillRef idx="2">
            <a:schemeClr val="accent4"/>
          </a:fillRef>
          <a:effectRef idx="1">
            <a:schemeClr val="accent4"/>
          </a:effectRef>
          <a:fontRef idx="minor">
            <a:schemeClr val="dk1"/>
          </a:fontRef>
        </p:style>
      </p:pic>
      <p:sp>
        <p:nvSpPr>
          <p:cNvPr id="4" name="Rounded Rectangular Callout 3"/>
          <p:cNvSpPr/>
          <p:nvPr/>
        </p:nvSpPr>
        <p:spPr>
          <a:xfrm>
            <a:off x="279400" y="990600"/>
            <a:ext cx="8763000" cy="2209800"/>
          </a:xfrm>
          <a:prstGeom prst="wedgeRoundRectCallout">
            <a:avLst>
              <a:gd name="adj1" fmla="val -19833"/>
              <a:gd name="adj2" fmla="val 6506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smtClean="0"/>
              <a:t>One </a:t>
            </a:r>
            <a:r>
              <a:rPr lang="en-US" sz="1200" dirty="0"/>
              <a:t>of the main challenge for the java developers is to deploy the apps and restart server when ever there is a code change</a:t>
            </a:r>
            <a:r>
              <a:rPr lang="en-US" sz="1200" dirty="0" smtClean="0"/>
              <a:t>.</a:t>
            </a:r>
            <a:r>
              <a:rPr lang="en-US" sz="1200" dirty="0"/>
              <a: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To reload</a:t>
            </a:r>
            <a:r>
              <a:rPr lang="en-US" sz="1200" dirty="0"/>
              <a:t> the code changes without having to restart the </a:t>
            </a:r>
            <a:r>
              <a:rPr lang="en-US" sz="1200" dirty="0" smtClean="0"/>
              <a:t>server </a:t>
            </a:r>
            <a:r>
              <a:rPr lang="en-US" sz="1200" dirty="0"/>
              <a:t>can be achieved</a:t>
            </a:r>
            <a:r>
              <a:rPr lang="en-US" sz="1200" dirty="0" smtClean="0"/>
              <a:t> </a:t>
            </a:r>
            <a:r>
              <a:rPr lang="en-US" sz="1200" dirty="0"/>
              <a:t>i</a:t>
            </a:r>
            <a:r>
              <a:rPr lang="en-US" sz="1200" dirty="0" smtClean="0"/>
              <a:t>n  Spring </a:t>
            </a:r>
            <a:r>
              <a:rPr lang="en-US" sz="1200" dirty="0"/>
              <a:t>Boot this </a:t>
            </a:r>
            <a:r>
              <a:rPr lang="en-US" sz="1200" dirty="0" smtClean="0"/>
              <a:t>by </a:t>
            </a:r>
            <a:r>
              <a:rPr lang="en-US" sz="1200" dirty="0"/>
              <a:t>adding a </a:t>
            </a:r>
            <a:r>
              <a:rPr lang="en-US" sz="1200" b="1" dirty="0">
                <a:solidFill>
                  <a:srgbClr val="FF0000"/>
                </a:solidFill>
              </a:rPr>
              <a:t>DevTools</a:t>
            </a:r>
            <a:r>
              <a:rPr lang="en-US" sz="1200" dirty="0">
                <a:solidFill>
                  <a:srgbClr val="FF0000"/>
                </a:solidFill>
              </a:rPr>
              <a:t> </a:t>
            </a:r>
            <a:r>
              <a:rPr lang="en-US" sz="1200" dirty="0"/>
              <a:t>module, just add the following dependency in your </a:t>
            </a:r>
            <a:r>
              <a:rPr lang="en-US" sz="1200" dirty="0" smtClean="0"/>
              <a:t>Spring </a:t>
            </a:r>
            <a:r>
              <a:rPr lang="en-US" sz="1200" dirty="0"/>
              <a:t>Boots pom.xml and build it</a:t>
            </a:r>
            <a:r>
              <a:rPr lang="en-US" sz="1200" dirty="0" smtClean="0"/>
              <a:t>.</a:t>
            </a:r>
          </a:p>
          <a:p>
            <a:endParaRPr lang="en-US" sz="1200" dirty="0"/>
          </a:p>
          <a:p>
            <a:pPr marL="171450" indent="-171450">
              <a:buFont typeface="Wingdings" pitchFamily="2" charset="2"/>
              <a:buChar char="ü"/>
            </a:pPr>
            <a:r>
              <a:rPr lang="en-US" sz="1200" dirty="0"/>
              <a:t>Spring Boot DevTools module does exactly what developers needed, this eliminates the process of manually deploying the changes. DevTools will auto restart the server when we have changes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You can start the server and run the application. Now if you do some code changes to your project files, you no need to restart the server again to view the changes rather just refresh your </a:t>
            </a:r>
            <a:r>
              <a:rPr lang="en-US" sz="1200" dirty="0" smtClean="0"/>
              <a:t>browser that’s </a:t>
            </a:r>
            <a:r>
              <a:rPr lang="en-US" sz="1200" dirty="0"/>
              <a:t>it.</a:t>
            </a:r>
          </a:p>
        </p:txBody>
      </p:sp>
    </p:spTree>
    <p:extLst>
      <p:ext uri="{BB962C8B-B14F-4D97-AF65-F5344CB8AC3E}">
        <p14:creationId xmlns:p14="http://schemas.microsoft.com/office/powerpoint/2010/main" val="280301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87632</TotalTime>
  <Words>17</Words>
  <Application>Microsoft Office PowerPoint</Application>
  <PresentationFormat>Custom</PresentationFormat>
  <Paragraphs>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9366</cp:revision>
  <dcterms:created xsi:type="dcterms:W3CDTF">2006-08-16T00:00:00Z</dcterms:created>
  <dcterms:modified xsi:type="dcterms:W3CDTF">2019-07-01T05:08:52Z</dcterms:modified>
</cp:coreProperties>
</file>