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7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mcat.apache.org/download-90.cg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Tomcat </a:t>
            </a:r>
            <a:r>
              <a:rPr lang="en-US" sz="1200" dirty="0" smtClean="0"/>
              <a:t>9 Installation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143000"/>
            <a:ext cx="8302625" cy="3683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0375" y="653534"/>
            <a:ext cx="432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https://tomcat.apache.org/download-90.cgi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57600" y="31242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Tomcat </a:t>
            </a:r>
            <a:r>
              <a:rPr lang="en-US" sz="1200" dirty="0" smtClean="0"/>
              <a:t>9 Installation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6" y="1976362"/>
            <a:ext cx="8621328" cy="10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811" y="1445105"/>
            <a:ext cx="1653658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catalina.bat run</a:t>
            </a:r>
          </a:p>
        </p:txBody>
      </p:sp>
    </p:spTree>
    <p:extLst>
      <p:ext uri="{BB962C8B-B14F-4D97-AF65-F5344CB8AC3E}">
        <p14:creationId xmlns:p14="http://schemas.microsoft.com/office/powerpoint/2010/main" val="41291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Tomcat </a:t>
            </a:r>
            <a:r>
              <a:rPr lang="en-US" sz="1200" dirty="0" smtClean="0"/>
              <a:t>9 Installation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0888"/>
            <a:ext cx="8153400" cy="3688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41446"/>
            <a:ext cx="2281137" cy="36933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http://localhost:8080/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87571</TotalTime>
  <Words>21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9377</cp:revision>
  <dcterms:created xsi:type="dcterms:W3CDTF">2006-08-16T00:00:00Z</dcterms:created>
  <dcterms:modified xsi:type="dcterms:W3CDTF">2019-07-02T04:15:14Z</dcterms:modified>
</cp:coreProperties>
</file>