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</a:t>
            </a:r>
            <a:r>
              <a:rPr lang="en-US" sz="1200" dirty="0" err="1"/>
              <a:t>RESTful</a:t>
            </a:r>
            <a:r>
              <a:rPr lang="en-US" sz="1200" dirty="0"/>
              <a:t> Web Service with POST Request in JSON Example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00819" y="207625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97826" y="253389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277019" y="3676454"/>
            <a:ext cx="16764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Save </a:t>
            </a:r>
            <a:r>
              <a:rPr lang="en-US" sz="1200" dirty="0" smtClean="0"/>
              <a:t>Employee </a:t>
            </a:r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21006" y="366231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Send/Consuming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26" y="2189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80699" y="191159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60375" y="473779"/>
            <a:ext cx="8074025" cy="685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 Spring Boot by default supports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 request and responses, we no need to add any dependencies. A simple annotation called </a:t>
            </a:r>
            <a:r>
              <a:rPr lang="en-US" sz="1200" i="1" dirty="0">
                <a:solidFill>
                  <a:srgbClr val="C00000"/>
                </a:solidFill>
              </a:rPr>
              <a:t>@RequestBody</a:t>
            </a:r>
            <a:r>
              <a:rPr lang="en-US" sz="1200" dirty="0"/>
              <a:t> will do the trick for 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38036" y="35739"/>
            <a:ext cx="463679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</a:t>
            </a:r>
            <a:r>
              <a:rPr lang="en-US" sz="1200" dirty="0" err="1"/>
              <a:t>RESTful</a:t>
            </a:r>
            <a:r>
              <a:rPr lang="en-US" sz="1200" dirty="0"/>
              <a:t> Web Service with POST Request in JSON Example</a:t>
            </a:r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16" y="685800"/>
            <a:ext cx="7677150" cy="386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2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87789</TotalTime>
  <Words>45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9508</cp:revision>
  <dcterms:created xsi:type="dcterms:W3CDTF">2006-08-16T00:00:00Z</dcterms:created>
  <dcterms:modified xsi:type="dcterms:W3CDTF">2019-05-23T11:48:35Z</dcterms:modified>
</cp:coreProperties>
</file>