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5"/>
  </p:notesMasterIdLst>
  <p:sldIdLst>
    <p:sldId id="458" r:id="rId2"/>
    <p:sldId id="459" r:id="rId3"/>
    <p:sldId id="460" r:id="rId4"/>
    <p:sldId id="462" r:id="rId5"/>
    <p:sldId id="467" r:id="rId6"/>
    <p:sldId id="463" r:id="rId7"/>
    <p:sldId id="464" r:id="rId8"/>
    <p:sldId id="468" r:id="rId9"/>
    <p:sldId id="469" r:id="rId10"/>
    <p:sldId id="471" r:id="rId11"/>
    <p:sldId id="472" r:id="rId12"/>
    <p:sldId id="470" r:id="rId13"/>
    <p:sldId id="466" r:id="rId1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526357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82284" y="3962400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25966" y="4129702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5739"/>
            <a:ext cx="477962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@JmsListener &amp; @</a:t>
            </a:r>
            <a:r>
              <a:rPr lang="en-US" sz="1200" dirty="0" err="1"/>
              <a:t>EnableJms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55575" y="685800"/>
            <a:ext cx="86836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will see the alternative </a:t>
            </a:r>
            <a:r>
              <a:rPr lang="en-US" sz="1200" dirty="0"/>
              <a:t>to </a:t>
            </a:r>
            <a:r>
              <a:rPr lang="en-US" sz="1200" b="1" dirty="0"/>
              <a:t>javax.jms.MessageListener</a:t>
            </a:r>
            <a:r>
              <a:rPr lang="en-US" sz="1200" dirty="0"/>
              <a:t> which allows us to create MessageListeners using plain POJO’s, thanks to Spring’s very own </a:t>
            </a:r>
            <a:r>
              <a:rPr lang="en-US" sz="1200" b="1" dirty="0"/>
              <a:t>@JmsListener</a:t>
            </a:r>
            <a:r>
              <a:rPr lang="en-US" sz="1200" dirty="0"/>
              <a:t>, used in combination with </a:t>
            </a:r>
            <a:r>
              <a:rPr lang="en-US" sz="1200" b="1" dirty="0"/>
              <a:t>JmsListenerConnectionFactory</a:t>
            </a:r>
            <a:r>
              <a:rPr lang="en-US" sz="1200" dirty="0"/>
              <a:t> and </a:t>
            </a:r>
            <a:r>
              <a:rPr lang="en-US" sz="1200" b="1" dirty="0"/>
              <a:t>@EnableJMS</a:t>
            </a:r>
            <a:r>
              <a:rPr lang="en-US" sz="1200" dirty="0"/>
              <a:t>. Let’s get started.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" y="914400"/>
            <a:ext cx="5572125" cy="2114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26670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9624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8" y="1066800"/>
            <a:ext cx="4991100" cy="3390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5257800" y="2014100"/>
            <a:ext cx="3810000" cy="805300"/>
          </a:xfrm>
          <a:prstGeom prst="wedgeRoundRectCallout">
            <a:avLst>
              <a:gd name="adj1" fmla="val -92585"/>
              <a:gd name="adj2" fmla="val 272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Here is </a:t>
            </a:r>
            <a:r>
              <a:rPr lang="en-US" sz="1200" dirty="0"/>
              <a:t>a POJO, which does not implement javax.jms.MessageListener, just annotated with </a:t>
            </a:r>
            <a:r>
              <a:rPr lang="en-US" sz="1200" dirty="0">
                <a:solidFill>
                  <a:srgbClr val="C00000"/>
                </a:solidFill>
              </a:rPr>
              <a:t>@JmsListener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/>
              <a:t>which marks a method to be the target of a JMS message listener on the specified destination()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86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2" y="416432"/>
            <a:ext cx="6183312" cy="3268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" y="3783781"/>
            <a:ext cx="8869363" cy="12202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708630" y="4385524"/>
            <a:ext cx="301625" cy="101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7975" y="4572000"/>
            <a:ext cx="152400" cy="266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446088"/>
            <a:ext cx="3533775" cy="45634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21175" cy="40306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4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543300"/>
            <a:ext cx="9012237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42481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381000"/>
            <a:ext cx="6230937" cy="31162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459412" cy="439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762000"/>
            <a:ext cx="6735763" cy="3429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448224" y="415958"/>
            <a:ext cx="4572000" cy="1600200"/>
          </a:xfrm>
          <a:prstGeom prst="wedgeRoundRectCallout">
            <a:avLst>
              <a:gd name="adj1" fmla="val -70359"/>
              <a:gd name="adj2" fmla="val 952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1. </a:t>
            </a:r>
            <a:r>
              <a:rPr lang="en-US" sz="1200" dirty="0">
                <a:solidFill>
                  <a:srgbClr val="C00000"/>
                </a:solidFill>
              </a:rPr>
              <a:t>Configure a message-listener-container [ with JmsListenerContainerFactory] </a:t>
            </a:r>
            <a:r>
              <a:rPr lang="en-US" sz="1200" dirty="0"/>
              <a:t>: which listens on a destination [can be the one used with @JmsListener] and when any message arrives on this destination, it retrieved that message and passes to the bean annotated with @JmsListener for that destination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2. Use </a:t>
            </a:r>
            <a:r>
              <a:rPr lang="en-US" sz="1200" dirty="0">
                <a:solidFill>
                  <a:srgbClr val="C00000"/>
                </a:solidFill>
              </a:rPr>
              <a:t>@</a:t>
            </a:r>
            <a:r>
              <a:rPr lang="en-US" sz="1200" dirty="0">
                <a:solidFill>
                  <a:srgbClr val="C00000"/>
                </a:solidFill>
              </a:rPr>
              <a:t>EnableJms</a:t>
            </a:r>
            <a:r>
              <a:rPr lang="en-US" sz="1200" dirty="0"/>
              <a:t> which enables detection of JmsListener annotations on any Spring-managed bean in the container.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19200" y="1981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3810000"/>
            <a:ext cx="7162800" cy="1143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00000"/>
                </a:solidFill>
              </a:rPr>
              <a:t>DefaultJmsListenerContainerFactory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is a JmsListenerContainerFactory implementation to build a regular </a:t>
            </a:r>
            <a:r>
              <a:rPr lang="en-US" sz="1200" dirty="0"/>
              <a:t>DefaultMessageListenerContainer</a:t>
            </a:r>
            <a:r>
              <a:rPr lang="en-US" sz="1200" dirty="0"/>
              <a:t>. You can configure several properties. At the very least, it needs a connection factory. Additionally, we have specified the concurrency [max number of concurrent users/consumers] using </a:t>
            </a:r>
            <a:r>
              <a:rPr lang="en-US" sz="1200" dirty="0"/>
              <a:t>setConcurrency</a:t>
            </a:r>
            <a:r>
              <a:rPr lang="en-US" sz="1200" dirty="0"/>
              <a:t>(“</a:t>
            </a:r>
            <a:r>
              <a:rPr lang="en-US" sz="1200" dirty="0"/>
              <a:t>lowwe</a:t>
            </a:r>
            <a:r>
              <a:rPr lang="en-US" sz="1200" dirty="0"/>
              <a:t>-upper”). You can also use </a:t>
            </a:r>
            <a:r>
              <a:rPr lang="en-US" sz="1200" dirty="0"/>
              <a:t>setConcurrency</a:t>
            </a:r>
            <a:r>
              <a:rPr lang="en-US" sz="1200" dirty="0"/>
              <a:t>(“upper”) which means lower will be 1.</a:t>
            </a:r>
          </a:p>
        </p:txBody>
      </p:sp>
    </p:spTree>
    <p:extLst>
      <p:ext uri="{BB962C8B-B14F-4D97-AF65-F5344CB8AC3E}">
        <p14:creationId xmlns:p14="http://schemas.microsoft.com/office/powerpoint/2010/main" val="25349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83397</TotalTime>
  <Words>398</Words>
  <Application>Microsoft Office PowerPoint</Application>
  <PresentationFormat>Custom</PresentationFormat>
  <Paragraphs>42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9238</cp:revision>
  <dcterms:created xsi:type="dcterms:W3CDTF">2006-08-16T00:00:00Z</dcterms:created>
  <dcterms:modified xsi:type="dcterms:W3CDTF">2019-01-22T08:33:12Z</dcterms:modified>
</cp:coreProperties>
</file>