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66" r:id="rId2"/>
    <p:sldId id="467" r:id="rId3"/>
    <p:sldId id="468" r:id="rId4"/>
    <p:sldId id="469" r:id="rId5"/>
    <p:sldId id="47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Eureka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4530365" y="3096312"/>
            <a:ext cx="12954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Eureka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309573" y="3097883"/>
            <a:ext cx="1295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Service </a:t>
            </a:r>
            <a:r>
              <a:rPr lang="en-US" sz="1200" dirty="0"/>
              <a:t>Application 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2269110"/>
            <a:ext cx="1295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Service Application 1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6372127" y="4380714"/>
            <a:ext cx="1295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Service </a:t>
            </a:r>
            <a:r>
              <a:rPr lang="en-US" sz="1200" dirty="0"/>
              <a:t>Application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10" idx="1"/>
            <a:endCxn id="4" idx="0"/>
          </p:cNvCxnSpPr>
          <p:nvPr/>
        </p:nvCxnSpPr>
        <p:spPr>
          <a:xfrm flipH="1">
            <a:off x="5178065" y="2535810"/>
            <a:ext cx="1070335" cy="5605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  <a:endCxn id="4" idx="2"/>
          </p:cNvCxnSpPr>
          <p:nvPr/>
        </p:nvCxnSpPr>
        <p:spPr>
          <a:xfrm flipH="1" flipV="1">
            <a:off x="5178065" y="3629712"/>
            <a:ext cx="1194062" cy="1017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 flipV="1">
            <a:off x="2604973" y="3363012"/>
            <a:ext cx="1925392" cy="1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730940">
            <a:off x="5219700" y="2535810"/>
            <a:ext cx="68833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2389842">
            <a:off x="5661778" y="3916196"/>
            <a:ext cx="68833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1670" y="3037701"/>
            <a:ext cx="68833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12774" y="609600"/>
            <a:ext cx="7997825" cy="1371600"/>
          </a:xfrm>
          <a:prstGeom prst="wedgeRoundRectCallout">
            <a:avLst>
              <a:gd name="adj1" fmla="val -88"/>
              <a:gd name="adj2" fmla="val 12916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Eureka Server is an application that holds the information about all client-service applications.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Every </a:t>
            </a:r>
            <a:r>
              <a:rPr lang="en-US" sz="1200" dirty="0"/>
              <a:t>Micro service will register into the Eureka server and Eureka server knows all the client applications running on each port and IP address.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Eureka </a:t>
            </a:r>
            <a:r>
              <a:rPr lang="en-US" sz="1200" dirty="0"/>
              <a:t>Server is also known as Discovery Server.</a:t>
            </a:r>
          </a:p>
        </p:txBody>
      </p: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45985"/>
            <a:ext cx="5707063" cy="28289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Eureka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467100" cy="8286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419600" y="1415592"/>
            <a:ext cx="4457700" cy="838200"/>
          </a:xfrm>
          <a:prstGeom prst="wedgeRoundRectCallout">
            <a:avLst>
              <a:gd name="adj1" fmla="val -96540"/>
              <a:gd name="adj2" fmla="val -121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@</a:t>
            </a:r>
            <a:r>
              <a:rPr lang="en-US" sz="1200" dirty="0" err="1"/>
              <a:t>EnableEurekaServer</a:t>
            </a:r>
            <a:r>
              <a:rPr lang="en-US" sz="1200" dirty="0"/>
              <a:t> </a:t>
            </a:r>
            <a:r>
              <a:rPr lang="en-US" sz="1200" dirty="0" smtClean="0"/>
              <a:t>annotation. </a:t>
            </a:r>
            <a:r>
              <a:rPr lang="en-US" sz="1200" dirty="0" err="1" smtClean="0"/>
              <a:t>andthe</a:t>
            </a:r>
            <a:r>
              <a:rPr lang="en-US" sz="1200" dirty="0" smtClean="0"/>
              <a:t> </a:t>
            </a:r>
            <a:r>
              <a:rPr lang="en-US" sz="1200" dirty="0"/>
              <a:t>@</a:t>
            </a:r>
            <a:r>
              <a:rPr lang="en-US" sz="1200" dirty="0" err="1"/>
              <a:t>EnableEurekaServer</a:t>
            </a:r>
            <a:r>
              <a:rPr lang="en-US" sz="1200" dirty="0"/>
              <a:t> annotation is used to make your Spring Boot application acts as a Eureka Server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the Eureka Server registers itself into the discovery.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53089"/>
            <a:ext cx="5178425" cy="800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155575" y="3676090"/>
            <a:ext cx="73449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pom.xml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59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Eureka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7" y="533400"/>
            <a:ext cx="5495925" cy="34464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4495800" y="1219200"/>
            <a:ext cx="4457700" cy="838200"/>
          </a:xfrm>
          <a:prstGeom prst="wedgeRoundRectCallout">
            <a:avLst>
              <a:gd name="adj1" fmla="val -96540"/>
              <a:gd name="adj2" fmla="val -121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@</a:t>
            </a:r>
            <a:r>
              <a:rPr lang="en-US" sz="1200" dirty="0" err="1"/>
              <a:t>EnableEurekaServer</a:t>
            </a:r>
            <a:r>
              <a:rPr lang="en-US" sz="1200" dirty="0"/>
              <a:t> </a:t>
            </a:r>
            <a:r>
              <a:rPr lang="en-US" sz="1200" dirty="0" smtClean="0"/>
              <a:t>annotation. </a:t>
            </a:r>
            <a:r>
              <a:rPr lang="en-US" sz="1200" dirty="0" err="1" smtClean="0"/>
              <a:t>andthe</a:t>
            </a:r>
            <a:r>
              <a:rPr lang="en-US" sz="1200" dirty="0" smtClean="0"/>
              <a:t> </a:t>
            </a:r>
            <a:r>
              <a:rPr lang="en-US" sz="1200" dirty="0"/>
              <a:t>@</a:t>
            </a:r>
            <a:r>
              <a:rPr lang="en-US" sz="1200" dirty="0" err="1"/>
              <a:t>EnableEurekaServer</a:t>
            </a:r>
            <a:r>
              <a:rPr lang="en-US" sz="1200" dirty="0"/>
              <a:t> annotation is used to make your Spring Boot application acts as a Eureka Server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the Eureka Server registers itself into the discovery.</a:t>
            </a:r>
          </a:p>
        </p:txBody>
      </p:sp>
    </p:spTree>
    <p:extLst>
      <p:ext uri="{BB962C8B-B14F-4D97-AF65-F5344CB8AC3E}">
        <p14:creationId xmlns:p14="http://schemas.microsoft.com/office/powerpoint/2010/main" val="7240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Service Registration with </a:t>
            </a:r>
            <a:r>
              <a:rPr lang="en-US" sz="1200" dirty="0" smtClean="0"/>
              <a:t>Eureka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78909" y="465138"/>
            <a:ext cx="8607425" cy="1066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How to register the Spring Boot Micro service application into the Eureka Server.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Before </a:t>
            </a:r>
            <a:r>
              <a:rPr lang="en-US" sz="1200" dirty="0"/>
              <a:t>registering the application, please make sure Eureka Server is running on the port 8761 or first build the Eureka Server and run 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09" y="1676400"/>
            <a:ext cx="3949700" cy="3124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1600200" y="259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1" y="3429000"/>
            <a:ext cx="4504833" cy="790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ular Callout 7"/>
          <p:cNvSpPr/>
          <p:nvPr/>
        </p:nvSpPr>
        <p:spPr>
          <a:xfrm>
            <a:off x="4345832" y="2284476"/>
            <a:ext cx="3733800" cy="612648"/>
          </a:xfrm>
          <a:prstGeom prst="wedgeRectCallout">
            <a:avLst>
              <a:gd name="adj1" fmla="val -8849"/>
              <a:gd name="adj2" fmla="val 13553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register the Spring Boot application into Eureka Server we need to add the </a:t>
            </a:r>
            <a:r>
              <a:rPr lang="en-US" sz="1200" dirty="0" smtClean="0"/>
              <a:t>below configuration </a:t>
            </a:r>
            <a:r>
              <a:rPr lang="en-US" sz="1200" dirty="0"/>
              <a:t>in our </a:t>
            </a:r>
            <a:r>
              <a:rPr lang="en-US" sz="1200" b="1" dirty="0"/>
              <a:t>application.properties</a:t>
            </a:r>
            <a:r>
              <a:rPr lang="en-US" sz="1200" dirty="0"/>
              <a:t> </a:t>
            </a:r>
            <a:r>
              <a:rPr lang="en-US" sz="1200" dirty="0" smtClean="0"/>
              <a:t>file.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19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</a:t>
            </a:r>
            <a:r>
              <a:rPr lang="en-US" sz="1200" dirty="0"/>
              <a:t>Service Registration with </a:t>
            </a:r>
            <a:r>
              <a:rPr lang="en-US" sz="1200" dirty="0" smtClean="0"/>
              <a:t>Eureka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428257" y="2329934"/>
            <a:ext cx="228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https://start.spring.io/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87801</TotalTime>
  <Words>207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9489</cp:revision>
  <dcterms:created xsi:type="dcterms:W3CDTF">2006-08-16T00:00:00Z</dcterms:created>
  <dcterms:modified xsi:type="dcterms:W3CDTF">2019-05-06T09:47:01Z</dcterms:modified>
</cp:coreProperties>
</file>