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35739"/>
            <a:ext cx="43536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</a:t>
            </a:r>
            <a:r>
              <a:rPr lang="en-US" sz="1200" dirty="0" smtClean="0"/>
              <a:t>product object to </a:t>
            </a:r>
            <a:r>
              <a:rPr lang="en-US" sz="1200" dirty="0" smtClean="0"/>
              <a:t>/from Queue of RabbitMQ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867400" y="4055169"/>
            <a:ext cx="1600200" cy="306324"/>
          </a:xfrm>
          <a:prstGeom prst="wedgeRectCallout">
            <a:avLst>
              <a:gd name="adj1" fmla="val -37157"/>
              <a:gd name="adj2" fmla="val -323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04496" y="622597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  <p:sp>
        <p:nvSpPr>
          <p:cNvPr id="7" name="AutoShape 2" descr="Image result for rabbitmq"/>
          <p:cNvSpPr>
            <a:spLocks noChangeAspect="1" noChangeArrowheads="1"/>
          </p:cNvSpPr>
          <p:nvPr/>
        </p:nvSpPr>
        <p:spPr bwMode="auto">
          <a:xfrm>
            <a:off x="4376396" y="3943350"/>
            <a:ext cx="63763" cy="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96" y="4189840"/>
            <a:ext cx="1444625" cy="5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83309</TotalTime>
  <Words>54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9170</cp:revision>
  <dcterms:created xsi:type="dcterms:W3CDTF">2006-08-16T00:00:00Z</dcterms:created>
  <dcterms:modified xsi:type="dcterms:W3CDTF">2019-05-07T04:28:11Z</dcterms:modified>
</cp:coreProperties>
</file>