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5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oca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0"/>
            <a:ext cx="3844925" cy="37290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762000"/>
            <a:ext cx="3971925" cy="37290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862012"/>
            <a:ext cx="4721225" cy="275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07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docs.oracle.com/javase/8/docs/api/index.html?java/util/Locale.html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80317</TotalTime>
  <Words>9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8415</cp:revision>
  <dcterms:created xsi:type="dcterms:W3CDTF">2006-08-16T00:00:00Z</dcterms:created>
  <dcterms:modified xsi:type="dcterms:W3CDTF">2020-04-04T15:10:58Z</dcterms:modified>
</cp:coreProperties>
</file>