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6" r:id="rId2"/>
    <p:sldId id="468" r:id="rId3"/>
    <p:sldId id="467" r:id="rId4"/>
    <p:sldId id="469"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sp>
        <p:nvSpPr>
          <p:cNvPr id="4" name="Rounded Rectangle 3"/>
          <p:cNvSpPr/>
          <p:nvPr/>
        </p:nvSpPr>
        <p:spPr>
          <a:xfrm>
            <a:off x="4673239" y="2579802"/>
            <a:ext cx="1718035" cy="5334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050" dirty="0"/>
              <a:t>Cloud Configuration Server</a:t>
            </a:r>
          </a:p>
        </p:txBody>
      </p:sp>
      <p:sp>
        <p:nvSpPr>
          <p:cNvPr id="9" name="Rounded Rectangle 8"/>
          <p:cNvSpPr/>
          <p:nvPr/>
        </p:nvSpPr>
        <p:spPr>
          <a:xfrm>
            <a:off x="1452448" y="2581373"/>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t>
            </a:r>
            <a:r>
              <a:rPr lang="en-US" sz="1200" dirty="0"/>
              <a:t>Application </a:t>
            </a:r>
            <a:r>
              <a:rPr lang="en-US" sz="1200" dirty="0" smtClean="0"/>
              <a:t>3</a:t>
            </a:r>
            <a:endParaRPr lang="en-US" sz="1200" dirty="0"/>
          </a:p>
        </p:txBody>
      </p:sp>
      <p:sp>
        <p:nvSpPr>
          <p:cNvPr id="10" name="Rounded Rectangle 9"/>
          <p:cNvSpPr/>
          <p:nvPr/>
        </p:nvSpPr>
        <p:spPr>
          <a:xfrm>
            <a:off x="6391275" y="1752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Application 1</a:t>
            </a:r>
            <a:endParaRPr lang="en-US" sz="1200" dirty="0"/>
          </a:p>
        </p:txBody>
      </p:sp>
      <p:sp>
        <p:nvSpPr>
          <p:cNvPr id="11" name="Rounded Rectangle 10"/>
          <p:cNvSpPr/>
          <p:nvPr/>
        </p:nvSpPr>
        <p:spPr>
          <a:xfrm>
            <a:off x="6515002" y="3864204"/>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Micro Service </a:t>
            </a:r>
            <a:r>
              <a:rPr lang="en-US" sz="1200" dirty="0"/>
              <a:t>Application </a:t>
            </a:r>
            <a:r>
              <a:rPr lang="en-US" sz="1200" dirty="0" smtClean="0"/>
              <a:t>2</a:t>
            </a:r>
            <a:endParaRPr lang="en-US" sz="1200" dirty="0"/>
          </a:p>
        </p:txBody>
      </p:sp>
      <p:cxnSp>
        <p:nvCxnSpPr>
          <p:cNvPr id="8" name="Straight Arrow Connector 7"/>
          <p:cNvCxnSpPr>
            <a:stCxn id="10" idx="1"/>
            <a:endCxn id="4" idx="0"/>
          </p:cNvCxnSpPr>
          <p:nvPr/>
        </p:nvCxnSpPr>
        <p:spPr>
          <a:xfrm flipH="1">
            <a:off x="5532257" y="2019300"/>
            <a:ext cx="859018" cy="5605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11" idx="1"/>
            <a:endCxn id="4" idx="2"/>
          </p:cNvCxnSpPr>
          <p:nvPr/>
        </p:nvCxnSpPr>
        <p:spPr>
          <a:xfrm flipH="1" flipV="1">
            <a:off x="5532257" y="3113202"/>
            <a:ext cx="982745" cy="10177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9" idx="3"/>
            <a:endCxn id="4" idx="1"/>
          </p:cNvCxnSpPr>
          <p:nvPr/>
        </p:nvCxnSpPr>
        <p:spPr>
          <a:xfrm flipV="1">
            <a:off x="2747848" y="2846502"/>
            <a:ext cx="1925391" cy="157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rot="19730940">
            <a:off x="5511942" y="2019299"/>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0" name="TextBox 19"/>
          <p:cNvSpPr txBox="1"/>
          <p:nvPr/>
        </p:nvSpPr>
        <p:spPr>
          <a:xfrm rot="2817298">
            <a:off x="5804653" y="3399686"/>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1" name="TextBox 20"/>
          <p:cNvSpPr txBox="1"/>
          <p:nvPr/>
        </p:nvSpPr>
        <p:spPr>
          <a:xfrm>
            <a:off x="3264545" y="2521191"/>
            <a:ext cx="688330"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smtClean="0"/>
              <a:t>Register</a:t>
            </a:r>
            <a:endParaRPr lang="en-US" sz="1200" dirty="0"/>
          </a:p>
        </p:txBody>
      </p:sp>
      <p:sp>
        <p:nvSpPr>
          <p:cNvPr id="22" name="Rounded Rectangular Callout 21"/>
          <p:cNvSpPr/>
          <p:nvPr/>
        </p:nvSpPr>
        <p:spPr>
          <a:xfrm>
            <a:off x="755650" y="775830"/>
            <a:ext cx="5759352" cy="688860"/>
          </a:xfrm>
          <a:prstGeom prst="wedgeRoundRectCallout">
            <a:avLst>
              <a:gd name="adj1" fmla="val 25186"/>
              <a:gd name="adj2" fmla="val 20736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Spring Cloud Configuration Server is a centralized application that manages all the application related configuration properties</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590800"/>
            <a:ext cx="5945187" cy="828675"/>
          </a:xfrm>
          <a:prstGeom prst="rect">
            <a:avLst/>
          </a:prstGeom>
          <a:ln/>
        </p:spPr>
        <p:style>
          <a:lnRef idx="1">
            <a:schemeClr val="accent4"/>
          </a:lnRef>
          <a:fillRef idx="3">
            <a:schemeClr val="accent4"/>
          </a:fillRef>
          <a:effectRef idx="2">
            <a:schemeClr val="accent4"/>
          </a:effectRef>
          <a:fontRef idx="minor">
            <a:schemeClr val="lt1"/>
          </a:fontRef>
        </p:style>
      </p:pic>
      <p:sp>
        <p:nvSpPr>
          <p:cNvPr id="7" name="Rounded Rectangular Callout 6"/>
          <p:cNvSpPr/>
          <p:nvPr/>
        </p:nvSpPr>
        <p:spPr>
          <a:xfrm>
            <a:off x="313097" y="685800"/>
            <a:ext cx="7383103" cy="1524000"/>
          </a:xfrm>
          <a:prstGeom prst="wedgeRoundRectCallout">
            <a:avLst>
              <a:gd name="adj1" fmla="val -7957"/>
              <a:gd name="adj2" fmla="val 7644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Configuration Server runs on the Tomcat port 8888 and application configuration properties are loaded from native search locations</a:t>
            </a:r>
            <a:r>
              <a:rPr lang="en-US" sz="1200" dirty="0" smtClean="0"/>
              <a:t>.</a:t>
            </a:r>
          </a:p>
          <a:p>
            <a:endParaRPr lang="en-US" sz="1200" dirty="0"/>
          </a:p>
          <a:p>
            <a:r>
              <a:rPr lang="en-US" sz="1200" dirty="0"/>
              <a:t>Now, in </a:t>
            </a:r>
            <a:r>
              <a:rPr lang="en-US" sz="1200" b="1" dirty="0"/>
              <a:t>file</a:t>
            </a:r>
            <a:r>
              <a:rPr lang="en-US" sz="1200" b="1" dirty="0" smtClean="0"/>
              <a:t>:///D:/</a:t>
            </a:r>
            <a:r>
              <a:rPr lang="en-US" sz="1200" b="1" dirty="0"/>
              <a:t>configprop/</a:t>
            </a:r>
            <a:r>
              <a:rPr lang="en-US" sz="1200" dirty="0"/>
              <a:t>, place your client application - </a:t>
            </a:r>
            <a:r>
              <a:rPr lang="en-US" sz="1200" dirty="0" err="1"/>
              <a:t>application.properties</a:t>
            </a:r>
            <a:r>
              <a:rPr lang="en-US" sz="1200" dirty="0"/>
              <a:t> file. For example, your client application name is </a:t>
            </a:r>
            <a:r>
              <a:rPr lang="en-US" sz="1200" b="1" dirty="0" err="1"/>
              <a:t>config</a:t>
            </a:r>
            <a:r>
              <a:rPr lang="en-US" sz="1200" b="1" dirty="0"/>
              <a:t>-client</a:t>
            </a:r>
            <a:r>
              <a:rPr lang="en-US" sz="1200" dirty="0"/>
              <a:t>, then rename your </a:t>
            </a:r>
            <a:r>
              <a:rPr lang="en-US" sz="1200" dirty="0" err="1"/>
              <a:t>application.properties</a:t>
            </a:r>
            <a:r>
              <a:rPr lang="en-US" sz="1200" dirty="0"/>
              <a:t> file as </a:t>
            </a:r>
            <a:r>
              <a:rPr lang="en-US" sz="1200" b="1" dirty="0" err="1"/>
              <a:t>config-client.properties</a:t>
            </a:r>
            <a:r>
              <a:rPr lang="en-US" sz="1200" dirty="0"/>
              <a:t> and place the properties file on the path </a:t>
            </a:r>
            <a:r>
              <a:rPr lang="en-US" sz="1200" b="1" dirty="0"/>
              <a:t>file</a:t>
            </a:r>
            <a:r>
              <a:rPr lang="en-US" sz="1200" b="1" dirty="0" smtClean="0"/>
              <a:t>:///D:/</a:t>
            </a:r>
            <a:r>
              <a:rPr lang="en-US" sz="1200" b="1" dirty="0"/>
              <a:t>configprop/</a:t>
            </a:r>
            <a:r>
              <a:rPr lang="en-US" sz="1200" dirty="0"/>
              <a: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540468"/>
            <a:ext cx="3200400" cy="144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9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Server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74" y="1185569"/>
            <a:ext cx="5124450" cy="2940540"/>
          </a:xfrm>
          <a:prstGeom prst="rect">
            <a:avLst/>
          </a:prstGeom>
          <a:ln/>
        </p:spPr>
        <p:style>
          <a:lnRef idx="1">
            <a:schemeClr val="accent5"/>
          </a:lnRef>
          <a:fillRef idx="2">
            <a:schemeClr val="accent5"/>
          </a:fillRef>
          <a:effectRef idx="1">
            <a:schemeClr val="accent5"/>
          </a:effectRef>
          <a:fontRef idx="minor">
            <a:schemeClr val="dk1"/>
          </a:fontRef>
        </p:style>
      </p:pic>
      <p:sp>
        <p:nvSpPr>
          <p:cNvPr id="4" name="Rounded Rectangular Callout 3"/>
          <p:cNvSpPr/>
          <p:nvPr/>
        </p:nvSpPr>
        <p:spPr>
          <a:xfrm>
            <a:off x="2996725" y="1981200"/>
            <a:ext cx="4577597" cy="612648"/>
          </a:xfrm>
          <a:prstGeom prst="wedgeRoundRectCallout">
            <a:avLst>
              <a:gd name="adj1" fmla="val -74956"/>
              <a:gd name="adj2" fmla="val -74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solidFill>
                  <a:srgbClr val="FF0000"/>
                </a:solidFill>
              </a:rPr>
              <a:t>@EnableConfigServer</a:t>
            </a:r>
            <a:r>
              <a:rPr lang="en-US" sz="1200" dirty="0"/>
              <a:t> annotation makes your Spring Boot application act as a Configuration Server.</a:t>
            </a:r>
          </a:p>
        </p:txBody>
      </p:sp>
    </p:spTree>
    <p:extLst>
      <p:ext uri="{BB962C8B-B14F-4D97-AF65-F5344CB8AC3E}">
        <p14:creationId xmlns:p14="http://schemas.microsoft.com/office/powerpoint/2010/main" val="101856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2819400" y="35739"/>
            <a:ext cx="2893832"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a:t>
            </a:r>
            <a:r>
              <a:rPr lang="en-US" sz="1200" dirty="0"/>
              <a:t>Cloud Configuration </a:t>
            </a:r>
            <a:r>
              <a:rPr lang="en-US" sz="1200" dirty="0" smtClean="0"/>
              <a:t>Client</a:t>
            </a:r>
            <a:endParaRPr lang="en-US" sz="1200" dirty="0"/>
          </a:p>
        </p:txBody>
      </p:sp>
      <p:sp>
        <p:nvSpPr>
          <p:cNvPr id="4" name="Rounded Rectangle 3"/>
          <p:cNvSpPr/>
          <p:nvPr/>
        </p:nvSpPr>
        <p:spPr>
          <a:xfrm>
            <a:off x="155575" y="533400"/>
            <a:ext cx="8759825" cy="990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Some applications may need configuration properties that may need a change and developers may need to take them down or restart the application to perform this. However, this might be lead to downtime in production and the need of restarting the application. Spring Cloud Configuration Server lets developers to load the new configuration properties without restarting the application and without any downtime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26" y="1752600"/>
            <a:ext cx="4068762" cy="3153266"/>
          </a:xfrm>
          <a:prstGeom prst="rect">
            <a:avLst/>
          </a:prstGeom>
          <a:ln/>
        </p:spPr>
        <p:style>
          <a:lnRef idx="1">
            <a:schemeClr val="accent4"/>
          </a:lnRef>
          <a:fillRef idx="2">
            <a:schemeClr val="accent4"/>
          </a:fillRef>
          <a:effectRef idx="1">
            <a:schemeClr val="accent4"/>
          </a:effectRef>
          <a:fontRef idx="minor">
            <a:schemeClr val="dk1"/>
          </a:fontRef>
        </p:style>
      </p:pic>
      <p:sp>
        <p:nvSpPr>
          <p:cNvPr id="8" name="Rounded Rectangular Callout 7"/>
          <p:cNvSpPr/>
          <p:nvPr/>
        </p:nvSpPr>
        <p:spPr>
          <a:xfrm>
            <a:off x="4947402" y="1752600"/>
            <a:ext cx="3967998" cy="914400"/>
          </a:xfrm>
          <a:prstGeom prst="wedgeRoundRectCallout">
            <a:avLst>
              <a:gd name="adj1" fmla="val -143346"/>
              <a:gd name="adj2" fmla="val 4137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dirty="0">
                <a:solidFill>
                  <a:srgbClr val="FF0000"/>
                </a:solidFill>
              </a:rPr>
              <a:t>@</a:t>
            </a:r>
            <a:r>
              <a:rPr lang="en-US" sz="1200" dirty="0" err="1">
                <a:solidFill>
                  <a:srgbClr val="FF0000"/>
                </a:solidFill>
              </a:rPr>
              <a:t>RefreshScope</a:t>
            </a:r>
            <a:r>
              <a:rPr lang="en-US" sz="1200" dirty="0"/>
              <a:t> annotation is used to load the configuration properties value from the </a:t>
            </a:r>
            <a:r>
              <a:rPr lang="en-US" sz="1200" dirty="0" err="1"/>
              <a:t>Config</a:t>
            </a:r>
            <a:r>
              <a:rPr lang="en-US" sz="1200" dirty="0"/>
              <a:t> </a:t>
            </a:r>
            <a:r>
              <a:rPr lang="en-US" sz="1200" dirty="0" smtClean="0"/>
              <a:t>server</a:t>
            </a:r>
          </a:p>
          <a:p>
            <a:pPr marL="171450" indent="-171450">
              <a:buFont typeface="Wingdings" pitchFamily="2" charset="2"/>
              <a:buChar char="ü"/>
            </a:pPr>
            <a:endParaRPr lang="en-US" sz="1200" dirty="0"/>
          </a:p>
          <a:p>
            <a:pPr marL="171450" indent="-171450">
              <a:buFont typeface="Wingdings" pitchFamily="2" charset="2"/>
              <a:buChar char="ü"/>
            </a:pPr>
            <a:r>
              <a:rPr lang="en-US" sz="1200" dirty="0">
                <a:solidFill>
                  <a:srgbClr val="FF0000"/>
                </a:solidFill>
              </a:rPr>
              <a:t>http://localhost:8888</a:t>
            </a:r>
            <a:r>
              <a:rPr lang="en-US" sz="1200" dirty="0"/>
              <a:t> </a:t>
            </a:r>
            <a:r>
              <a:rPr lang="en-US" sz="1200" dirty="0" err="1"/>
              <a:t>config</a:t>
            </a:r>
            <a:r>
              <a:rPr lang="en-US" sz="1200" dirty="0"/>
              <a:t> server should be run before starting the </a:t>
            </a:r>
            <a:r>
              <a:rPr lang="en-US" sz="1200" dirty="0" err="1"/>
              <a:t>config</a:t>
            </a:r>
            <a:r>
              <a:rPr lang="en-US" sz="1200" dirty="0"/>
              <a:t> client application.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86200"/>
            <a:ext cx="4010025" cy="78105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2821965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88469</TotalTime>
  <Words>194</Words>
  <Application>Microsoft Office PowerPoint</Application>
  <PresentationFormat>Custom</PresentationFormat>
  <Paragraphs>24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9506</cp:revision>
  <dcterms:created xsi:type="dcterms:W3CDTF">2006-08-16T00:00:00Z</dcterms:created>
  <dcterms:modified xsi:type="dcterms:W3CDTF">2020-04-03T15:19:07Z</dcterms:modified>
</cp:coreProperties>
</file>