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72" r:id="rId1"/>
  </p:sldMasterIdLst>
  <p:notesMasterIdLst>
    <p:notesMasterId r:id="rId6"/>
  </p:notesMasterIdLst>
  <p:sldIdLst>
    <p:sldId id="466" r:id="rId2"/>
    <p:sldId id="467" r:id="rId3"/>
    <p:sldId id="469" r:id="rId4"/>
    <p:sldId id="468" r:id="rId5"/>
  </p:sldIdLst>
  <p:sldSz cx="9144000" cy="50292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585">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AE45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537" autoAdjust="0"/>
    <p:restoredTop sz="86323" autoAdjust="0"/>
  </p:normalViewPr>
  <p:slideViewPr>
    <p:cSldViewPr>
      <p:cViewPr varScale="1">
        <p:scale>
          <a:sx n="100" d="100"/>
          <a:sy n="100" d="100"/>
        </p:scale>
        <p:origin x="636" y="102"/>
      </p:cViewPr>
      <p:guideLst>
        <p:guide orient="horz" pos="1585"/>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56" d="100"/>
          <a:sy n="56" d="100"/>
        </p:scale>
        <p:origin x="-2838"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2274EC6-3890-417B-9308-14EFBD00FA63}" type="datetimeFigureOut">
              <a:rPr lang="en-US" smtClean="0"/>
              <a:t>4/1/2020</a:t>
            </a:fld>
            <a:endParaRPr lang="en-US" dirty="0"/>
          </a:p>
        </p:txBody>
      </p:sp>
      <p:sp>
        <p:nvSpPr>
          <p:cNvPr id="4" name="Slide Image Placeholder 3"/>
          <p:cNvSpPr>
            <a:spLocks noGrp="1" noRot="1" noChangeAspect="1"/>
          </p:cNvSpPr>
          <p:nvPr>
            <p:ph type="sldImg" idx="2"/>
          </p:nvPr>
        </p:nvSpPr>
        <p:spPr>
          <a:xfrm>
            <a:off x="312738" y="685800"/>
            <a:ext cx="62325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883C400-BD9D-4609-A213-F91E9750031E}" type="slidenum">
              <a:rPr lang="en-US" smtClean="0"/>
              <a:t>‹#›</a:t>
            </a:fld>
            <a:endParaRPr lang="en-US" dirty="0"/>
          </a:p>
        </p:txBody>
      </p:sp>
    </p:spTree>
    <p:extLst>
      <p:ext uri="{BB962C8B-B14F-4D97-AF65-F5344CB8AC3E}">
        <p14:creationId xmlns:p14="http://schemas.microsoft.com/office/powerpoint/2010/main" val="28317832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1</a:t>
            </a:fld>
            <a:endParaRPr lang="en-US" dirty="0"/>
          </a:p>
        </p:txBody>
      </p:sp>
    </p:spTree>
    <p:extLst>
      <p:ext uri="{BB962C8B-B14F-4D97-AF65-F5344CB8AC3E}">
        <p14:creationId xmlns:p14="http://schemas.microsoft.com/office/powerpoint/2010/main" val="41955587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2</a:t>
            </a:fld>
            <a:endParaRPr lang="en-US" dirty="0"/>
          </a:p>
        </p:txBody>
      </p:sp>
    </p:spTree>
    <p:extLst>
      <p:ext uri="{BB962C8B-B14F-4D97-AF65-F5344CB8AC3E}">
        <p14:creationId xmlns:p14="http://schemas.microsoft.com/office/powerpoint/2010/main" val="41955587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3</a:t>
            </a:fld>
            <a:endParaRPr lang="en-US" dirty="0"/>
          </a:p>
        </p:txBody>
      </p:sp>
    </p:spTree>
    <p:extLst>
      <p:ext uri="{BB962C8B-B14F-4D97-AF65-F5344CB8AC3E}">
        <p14:creationId xmlns:p14="http://schemas.microsoft.com/office/powerpoint/2010/main" val="6445052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4</a:t>
            </a:fld>
            <a:endParaRPr lang="en-US" dirty="0"/>
          </a:p>
        </p:txBody>
      </p:sp>
    </p:spTree>
    <p:extLst>
      <p:ext uri="{BB962C8B-B14F-4D97-AF65-F5344CB8AC3E}">
        <p14:creationId xmlns:p14="http://schemas.microsoft.com/office/powerpoint/2010/main" val="26881362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62312"/>
            <a:ext cx="7772400" cy="1078018"/>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849880"/>
            <a:ext cx="6400800" cy="128524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4853860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412241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47850"/>
            <a:ext cx="2057400" cy="314674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47850"/>
            <a:ext cx="6019800" cy="314674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7864953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7079184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231729"/>
            <a:ext cx="7772400" cy="99885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31592"/>
            <a:ext cx="7772400" cy="110013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3594926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860320"/>
            <a:ext cx="4038600" cy="24342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860320"/>
            <a:ext cx="4038600" cy="24342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4/1/2020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76105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1401"/>
            <a:ext cx="8229600" cy="8382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25749"/>
            <a:ext cx="4040188" cy="46915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594908"/>
            <a:ext cx="4040188" cy="289761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30" y="1125749"/>
            <a:ext cx="4041775" cy="46915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30" y="1594908"/>
            <a:ext cx="4041775" cy="289761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4/1/2020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9052261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4/1/2020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036352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4/1/2020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1825545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5" y="200237"/>
            <a:ext cx="3008313" cy="85217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0239"/>
            <a:ext cx="5111750" cy="429228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5" y="1052409"/>
            <a:ext cx="3008313" cy="344011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651598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520440"/>
            <a:ext cx="5486400" cy="41560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49368"/>
            <a:ext cx="5486400" cy="301752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3936048"/>
            <a:ext cx="5486400" cy="59023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476501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1401"/>
            <a:ext cx="8229600" cy="8382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173480"/>
            <a:ext cx="8229600" cy="331904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661325"/>
            <a:ext cx="2133600" cy="267758"/>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4/1/2020</a:t>
            </a:fld>
            <a:endParaRPr lang="en-US" dirty="0"/>
          </a:p>
        </p:txBody>
      </p:sp>
      <p:sp>
        <p:nvSpPr>
          <p:cNvPr id="5" name="Footer Placeholder 4"/>
          <p:cNvSpPr>
            <a:spLocks noGrp="1"/>
          </p:cNvSpPr>
          <p:nvPr>
            <p:ph type="ftr" sz="quarter" idx="3"/>
          </p:nvPr>
        </p:nvSpPr>
        <p:spPr>
          <a:xfrm>
            <a:off x="3124200" y="4661325"/>
            <a:ext cx="2895600" cy="267758"/>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4661325"/>
            <a:ext cx="2133600" cy="267758"/>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2499436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002" y="782097"/>
            <a:ext cx="4559686" cy="4178300"/>
          </a:xfrm>
          <a:prstGeom prst="rect">
            <a:avLst/>
          </a:prstGeom>
          <a:ln/>
        </p:spPr>
        <p:style>
          <a:lnRef idx="1">
            <a:schemeClr val="accent5"/>
          </a:lnRef>
          <a:fillRef idx="2">
            <a:schemeClr val="accent5"/>
          </a:fillRef>
          <a:effectRef idx="1">
            <a:schemeClr val="accent5"/>
          </a:effectRef>
          <a:fontRef idx="minor">
            <a:schemeClr val="dk1"/>
          </a:fontRef>
        </p:style>
      </p:pic>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2" name="AutoShape 2" descr="Image result for fil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 name="AutoShape 2" descr="Image result for activemq image"/>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 name="Rounded Rectangular Callout 4"/>
          <p:cNvSpPr/>
          <p:nvPr/>
        </p:nvSpPr>
        <p:spPr>
          <a:xfrm>
            <a:off x="4764088" y="415926"/>
            <a:ext cx="4303712" cy="3255045"/>
          </a:xfrm>
          <a:prstGeom prst="wedgeRoundRectCallout">
            <a:avLst>
              <a:gd name="adj1" fmla="val -65273"/>
              <a:gd name="adj2" fmla="val -14150"/>
              <a:gd name="adj3" fmla="val 16667"/>
            </a:avLst>
          </a:prstGeom>
          <a:ln w="3175"/>
        </p:spPr>
        <p:style>
          <a:lnRef idx="2">
            <a:schemeClr val="accent4"/>
          </a:lnRef>
          <a:fillRef idx="1">
            <a:schemeClr val="lt1"/>
          </a:fillRef>
          <a:effectRef idx="0">
            <a:schemeClr val="accent4"/>
          </a:effectRef>
          <a:fontRef idx="minor">
            <a:schemeClr val="dk1"/>
          </a:fontRef>
        </p:style>
        <p:txBody>
          <a:bodyPr rtlCol="0" anchor="ctr"/>
          <a:lstStyle/>
          <a:p>
            <a:r>
              <a:rPr lang="en-US" sz="1000" dirty="0"/>
              <a:t>Monitoring your application by using Spring Boot Actuator Endpoint is slightly difficult. Because, if you have ‘n’ number of applications, every application has separate actuator endpoints, thus making monitoring difficult. Spring Boot Admin Server is an application used to manage and monitor your </a:t>
            </a:r>
            <a:r>
              <a:rPr lang="en-US" sz="1000" dirty="0" err="1"/>
              <a:t>Microservice</a:t>
            </a:r>
            <a:r>
              <a:rPr lang="en-US" sz="1000" dirty="0"/>
              <a:t> application.</a:t>
            </a:r>
          </a:p>
          <a:p>
            <a:endParaRPr lang="en-US" sz="1000" dirty="0"/>
          </a:p>
          <a:p>
            <a:r>
              <a:rPr lang="en-US" sz="1000" dirty="0"/>
              <a:t>To handle such situations, </a:t>
            </a:r>
            <a:r>
              <a:rPr lang="en-US" sz="1000" dirty="0" err="1">
                <a:solidFill>
                  <a:srgbClr val="FF0000"/>
                </a:solidFill>
              </a:rPr>
              <a:t>CodeCentric</a:t>
            </a:r>
            <a:r>
              <a:rPr lang="en-US" sz="1000" dirty="0">
                <a:solidFill>
                  <a:srgbClr val="FF0000"/>
                </a:solidFill>
              </a:rPr>
              <a:t> </a:t>
            </a:r>
            <a:r>
              <a:rPr lang="en-US" sz="1000" dirty="0"/>
              <a:t>Team provides a Spring Boot Admin UI to manage and monitor all your Spring Boot application Actuator endpoints at one place.</a:t>
            </a:r>
          </a:p>
          <a:p>
            <a:endParaRPr lang="en-US" sz="1000" dirty="0" smtClean="0"/>
          </a:p>
          <a:p>
            <a:r>
              <a:rPr lang="en-US" sz="1000" dirty="0" smtClean="0"/>
              <a:t>For </a:t>
            </a:r>
            <a:r>
              <a:rPr lang="en-US" sz="1000" dirty="0"/>
              <a:t>monitoring and managing your </a:t>
            </a:r>
            <a:r>
              <a:rPr lang="en-US" sz="1000" dirty="0" smtClean="0"/>
              <a:t>micro service </a:t>
            </a:r>
            <a:r>
              <a:rPr lang="en-US" sz="1000" dirty="0"/>
              <a:t>application via Spring Boot Admin Server, you should add the </a:t>
            </a:r>
            <a:r>
              <a:rPr lang="en-US" sz="1000" dirty="0">
                <a:solidFill>
                  <a:srgbClr val="FF0000"/>
                </a:solidFill>
              </a:rPr>
              <a:t>Spring Boot Admin starter client </a:t>
            </a:r>
            <a:r>
              <a:rPr lang="en-US" sz="1000" dirty="0"/>
              <a:t>dependency and point out the </a:t>
            </a:r>
            <a:r>
              <a:rPr lang="en-US" sz="1000" dirty="0">
                <a:solidFill>
                  <a:srgbClr val="FF0000"/>
                </a:solidFill>
              </a:rPr>
              <a:t>Admin Server URI </a:t>
            </a:r>
            <a:r>
              <a:rPr lang="en-US" sz="1000" dirty="0"/>
              <a:t>into the application properties file</a:t>
            </a:r>
            <a:r>
              <a:rPr lang="en-US" sz="1000" dirty="0" smtClean="0"/>
              <a:t>.</a:t>
            </a:r>
          </a:p>
          <a:p>
            <a:endParaRPr lang="en-US" sz="1000" dirty="0"/>
          </a:p>
          <a:p>
            <a:r>
              <a:rPr lang="en-US" sz="1000" b="1" dirty="0"/>
              <a:t>Note</a:t>
            </a:r>
            <a:r>
              <a:rPr lang="en-US" sz="1000" dirty="0"/>
              <a:t> − For monitoring an application, you should enable the </a:t>
            </a:r>
            <a:r>
              <a:rPr lang="en-US" sz="1000" dirty="0">
                <a:solidFill>
                  <a:srgbClr val="FF0000"/>
                </a:solidFill>
              </a:rPr>
              <a:t>Spring Boot Actuator Endpoints</a:t>
            </a:r>
            <a:r>
              <a:rPr lang="en-US" sz="1000" dirty="0"/>
              <a:t> for your </a:t>
            </a:r>
            <a:r>
              <a:rPr lang="en-US" sz="1000" dirty="0" smtClean="0"/>
              <a:t>Micro service </a:t>
            </a:r>
            <a:r>
              <a:rPr lang="en-US" sz="1000" dirty="0"/>
              <a:t>application.</a:t>
            </a:r>
          </a:p>
        </p:txBody>
      </p:sp>
      <p:sp>
        <p:nvSpPr>
          <p:cNvPr id="10" name="Rectangle 9"/>
          <p:cNvSpPr/>
          <p:nvPr/>
        </p:nvSpPr>
        <p:spPr>
          <a:xfrm>
            <a:off x="2971800" y="35738"/>
            <a:ext cx="3048000"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a:t>Spring Boot </a:t>
            </a:r>
            <a:r>
              <a:rPr lang="en-US" sz="1200" dirty="0" smtClean="0"/>
              <a:t>– Admin Server and Admin </a:t>
            </a:r>
            <a:r>
              <a:rPr lang="en-US" sz="1200" dirty="0"/>
              <a:t>Client</a:t>
            </a:r>
          </a:p>
        </p:txBody>
      </p:sp>
      <p:pic>
        <p:nvPicPr>
          <p:cNvPr id="9" name="Picture 8"/>
          <p:cNvPicPr>
            <a:picLocks noChangeAspect="1"/>
          </p:cNvPicPr>
          <p:nvPr/>
        </p:nvPicPr>
        <p:blipFill>
          <a:blip r:embed="rId4"/>
          <a:stretch>
            <a:fillRect/>
          </a:stretch>
        </p:blipFill>
        <p:spPr>
          <a:xfrm>
            <a:off x="4800003" y="3712448"/>
            <a:ext cx="4277322" cy="1247949"/>
          </a:xfrm>
          <a:prstGeom prst="rect">
            <a:avLst/>
          </a:prstGeom>
        </p:spPr>
        <p:style>
          <a:lnRef idx="1">
            <a:schemeClr val="accent4"/>
          </a:lnRef>
          <a:fillRef idx="2">
            <a:schemeClr val="accent4"/>
          </a:fillRef>
          <a:effectRef idx="1">
            <a:schemeClr val="accent4"/>
          </a:effectRef>
          <a:fontRef idx="minor">
            <a:schemeClr val="dk1"/>
          </a:fontRef>
        </p:style>
      </p:pic>
    </p:spTree>
    <p:extLst>
      <p:ext uri="{BB962C8B-B14F-4D97-AF65-F5344CB8AC3E}">
        <p14:creationId xmlns:p14="http://schemas.microsoft.com/office/powerpoint/2010/main" val="42418614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stretch>
            <a:fillRect/>
          </a:stretch>
        </p:blipFill>
        <p:spPr>
          <a:xfrm>
            <a:off x="307974" y="1752600"/>
            <a:ext cx="6163535" cy="2991267"/>
          </a:xfrm>
          <a:prstGeom prst="rect">
            <a:avLst/>
          </a:prstGeom>
        </p:spPr>
        <p:style>
          <a:lnRef idx="1">
            <a:schemeClr val="accent4"/>
          </a:lnRef>
          <a:fillRef idx="2">
            <a:schemeClr val="accent4"/>
          </a:fillRef>
          <a:effectRef idx="1">
            <a:schemeClr val="accent4"/>
          </a:effectRef>
          <a:fontRef idx="minor">
            <a:schemeClr val="dk1"/>
          </a:fontRef>
        </p:style>
      </p:pic>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2" name="AutoShape 2" descr="Image result for fil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 name="AutoShape 2" descr="Image result for activemq image"/>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 name="Rounded Rectangular Callout 4"/>
          <p:cNvSpPr/>
          <p:nvPr/>
        </p:nvSpPr>
        <p:spPr>
          <a:xfrm>
            <a:off x="307974" y="885825"/>
            <a:ext cx="7235826" cy="609600"/>
          </a:xfrm>
          <a:prstGeom prst="wedgeRoundRectCallout">
            <a:avLst>
              <a:gd name="adj1" fmla="val -25821"/>
              <a:gd name="adj2" fmla="val 122176"/>
              <a:gd name="adj3" fmla="val 16667"/>
            </a:avLst>
          </a:prstGeom>
          <a:ln w="3175"/>
        </p:spPr>
        <p:style>
          <a:lnRef idx="2">
            <a:schemeClr val="accent4"/>
          </a:lnRef>
          <a:fillRef idx="1">
            <a:schemeClr val="lt1"/>
          </a:fillRef>
          <a:effectRef idx="0">
            <a:schemeClr val="accent4"/>
          </a:effectRef>
          <a:fontRef idx="minor">
            <a:schemeClr val="dk1"/>
          </a:fontRef>
        </p:style>
        <p:txBody>
          <a:bodyPr rtlCol="0" anchor="ctr"/>
          <a:lstStyle/>
          <a:p>
            <a:r>
              <a:rPr lang="en-US" sz="1200" dirty="0"/>
              <a:t>Add the </a:t>
            </a:r>
            <a:r>
              <a:rPr lang="en-US" sz="1200" dirty="0">
                <a:solidFill>
                  <a:srgbClr val="FF0000"/>
                </a:solidFill>
              </a:rPr>
              <a:t>@</a:t>
            </a:r>
            <a:r>
              <a:rPr lang="en-US" sz="1200" dirty="0" err="1">
                <a:solidFill>
                  <a:srgbClr val="FF0000"/>
                </a:solidFill>
              </a:rPr>
              <a:t>EnableAdminServer</a:t>
            </a:r>
            <a:r>
              <a:rPr lang="en-US" sz="1200" dirty="0"/>
              <a:t> annotation in your main Spring Boot application class file. The </a:t>
            </a:r>
            <a:r>
              <a:rPr lang="en-US" sz="1200" dirty="0">
                <a:solidFill>
                  <a:srgbClr val="FF0000"/>
                </a:solidFill>
              </a:rPr>
              <a:t>@</a:t>
            </a:r>
            <a:r>
              <a:rPr lang="en-US" sz="1200" dirty="0" err="1">
                <a:solidFill>
                  <a:srgbClr val="FF0000"/>
                </a:solidFill>
              </a:rPr>
              <a:t>EnableAdminServe</a:t>
            </a:r>
            <a:r>
              <a:rPr lang="en-US" sz="1200" dirty="0" err="1"/>
              <a:t>r</a:t>
            </a:r>
            <a:r>
              <a:rPr lang="en-US" sz="1200" dirty="0"/>
              <a:t> annotation is used to make your as Admin Server to monitor all other microservices.</a:t>
            </a:r>
          </a:p>
        </p:txBody>
      </p:sp>
      <p:cxnSp>
        <p:nvCxnSpPr>
          <p:cNvPr id="7" name="Straight Arrow Connector 6"/>
          <p:cNvCxnSpPr/>
          <p:nvPr/>
        </p:nvCxnSpPr>
        <p:spPr>
          <a:xfrm flipH="1">
            <a:off x="2133600" y="2667000"/>
            <a:ext cx="430212" cy="70112"/>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10" name="Rectangle 9"/>
          <p:cNvSpPr/>
          <p:nvPr/>
        </p:nvSpPr>
        <p:spPr>
          <a:xfrm>
            <a:off x="2971800" y="35738"/>
            <a:ext cx="3048000"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a:t>Spring Boot </a:t>
            </a:r>
            <a:r>
              <a:rPr lang="en-US" sz="1200" dirty="0" smtClean="0"/>
              <a:t>– Admin Server and Admin </a:t>
            </a:r>
            <a:r>
              <a:rPr lang="en-US" sz="1200" dirty="0"/>
              <a:t>Client</a:t>
            </a:r>
          </a:p>
        </p:txBody>
      </p:sp>
    </p:spTree>
    <p:extLst>
      <p:ext uri="{BB962C8B-B14F-4D97-AF65-F5344CB8AC3E}">
        <p14:creationId xmlns:p14="http://schemas.microsoft.com/office/powerpoint/2010/main" val="21597079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2" name="AutoShape 2" descr="Image result for fil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 name="AutoShape 2" descr="Image result for activemq image"/>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0" name="Rectangle 9"/>
          <p:cNvSpPr/>
          <p:nvPr/>
        </p:nvSpPr>
        <p:spPr>
          <a:xfrm>
            <a:off x="2971800" y="35738"/>
            <a:ext cx="3048000"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a:t>Spring Boot </a:t>
            </a:r>
            <a:r>
              <a:rPr lang="en-US" sz="1200" dirty="0" smtClean="0"/>
              <a:t>– Admin Server and Admin </a:t>
            </a:r>
            <a:r>
              <a:rPr lang="en-US" sz="1200" dirty="0"/>
              <a:t>Client</a:t>
            </a:r>
          </a:p>
        </p:txBody>
      </p:sp>
      <p:pic>
        <p:nvPicPr>
          <p:cNvPr id="4" name="Picture 3"/>
          <p:cNvPicPr>
            <a:picLocks noChangeAspect="1"/>
          </p:cNvPicPr>
          <p:nvPr/>
        </p:nvPicPr>
        <p:blipFill>
          <a:blip r:embed="rId3"/>
          <a:stretch>
            <a:fillRect/>
          </a:stretch>
        </p:blipFill>
        <p:spPr>
          <a:xfrm>
            <a:off x="155575" y="465137"/>
            <a:ext cx="6058746" cy="2896004"/>
          </a:xfrm>
          <a:prstGeom prst="rect">
            <a:avLst/>
          </a:prstGeom>
        </p:spPr>
        <p:style>
          <a:lnRef idx="1">
            <a:schemeClr val="accent4"/>
          </a:lnRef>
          <a:fillRef idx="2">
            <a:schemeClr val="accent4"/>
          </a:fillRef>
          <a:effectRef idx="1">
            <a:schemeClr val="accent4"/>
          </a:effectRef>
          <a:fontRef idx="minor">
            <a:schemeClr val="dk1"/>
          </a:fontRef>
        </p:style>
      </p:pic>
      <p:pic>
        <p:nvPicPr>
          <p:cNvPr id="9" name="Picture 8"/>
          <p:cNvPicPr>
            <a:picLocks noChangeAspect="1"/>
          </p:cNvPicPr>
          <p:nvPr/>
        </p:nvPicPr>
        <p:blipFill>
          <a:blip r:embed="rId4"/>
          <a:stretch>
            <a:fillRect/>
          </a:stretch>
        </p:blipFill>
        <p:spPr>
          <a:xfrm>
            <a:off x="5172075" y="990600"/>
            <a:ext cx="3962400" cy="1286054"/>
          </a:xfrm>
          <a:prstGeom prst="rect">
            <a:avLst/>
          </a:prstGeom>
        </p:spPr>
        <p:style>
          <a:lnRef idx="1">
            <a:schemeClr val="accent5"/>
          </a:lnRef>
          <a:fillRef idx="2">
            <a:schemeClr val="accent5"/>
          </a:fillRef>
          <a:effectRef idx="1">
            <a:schemeClr val="accent5"/>
          </a:effectRef>
          <a:fontRef idx="minor">
            <a:schemeClr val="dk1"/>
          </a:fontRef>
        </p:style>
      </p:pic>
      <p:pic>
        <p:nvPicPr>
          <p:cNvPr id="7" name="Picture 6"/>
          <p:cNvPicPr>
            <a:picLocks noChangeAspect="1"/>
          </p:cNvPicPr>
          <p:nvPr/>
        </p:nvPicPr>
        <p:blipFill>
          <a:blip r:embed="rId5"/>
          <a:stretch>
            <a:fillRect/>
          </a:stretch>
        </p:blipFill>
        <p:spPr>
          <a:xfrm>
            <a:off x="155575" y="3513540"/>
            <a:ext cx="4711700" cy="1480938"/>
          </a:xfrm>
          <a:prstGeom prst="rect">
            <a:avLst/>
          </a:prstGeom>
        </p:spPr>
        <p:style>
          <a:lnRef idx="1">
            <a:schemeClr val="accent4"/>
          </a:lnRef>
          <a:fillRef idx="2">
            <a:schemeClr val="accent4"/>
          </a:fillRef>
          <a:effectRef idx="1">
            <a:schemeClr val="accent4"/>
          </a:effectRef>
          <a:fontRef idx="minor">
            <a:schemeClr val="dk1"/>
          </a:fontRef>
        </p:style>
      </p:pic>
    </p:spTree>
    <p:extLst>
      <p:ext uri="{BB962C8B-B14F-4D97-AF65-F5344CB8AC3E}">
        <p14:creationId xmlns:p14="http://schemas.microsoft.com/office/powerpoint/2010/main" val="24955317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307975" y="484188"/>
            <a:ext cx="8607425" cy="4271105"/>
          </a:xfrm>
          <a:prstGeom prst="rect">
            <a:avLst/>
          </a:prstGeom>
        </p:spPr>
      </p:pic>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2" name="AutoShape 2" descr="Image result for fil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 name="AutoShape 2" descr="Image result for activemq image"/>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0" name="Rectangle 9"/>
          <p:cNvSpPr/>
          <p:nvPr/>
        </p:nvSpPr>
        <p:spPr>
          <a:xfrm>
            <a:off x="2971800" y="35738"/>
            <a:ext cx="3048000"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a:t>Spring Boot </a:t>
            </a:r>
            <a:r>
              <a:rPr lang="en-US" sz="1200" dirty="0" smtClean="0"/>
              <a:t>– Admin Server and Admin </a:t>
            </a:r>
            <a:r>
              <a:rPr lang="en-US" sz="1200" dirty="0"/>
              <a:t>Client</a:t>
            </a:r>
          </a:p>
        </p:txBody>
      </p:sp>
      <p:cxnSp>
        <p:nvCxnSpPr>
          <p:cNvPr id="9" name="Straight Arrow Connector 8"/>
          <p:cNvCxnSpPr/>
          <p:nvPr/>
        </p:nvCxnSpPr>
        <p:spPr>
          <a:xfrm flipH="1" flipV="1">
            <a:off x="2286000" y="2308528"/>
            <a:ext cx="838200" cy="273112"/>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12" name="Straight Arrow Connector 11"/>
          <p:cNvCxnSpPr/>
          <p:nvPr/>
        </p:nvCxnSpPr>
        <p:spPr>
          <a:xfrm flipV="1">
            <a:off x="6324600" y="2476865"/>
            <a:ext cx="1066800" cy="152400"/>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37846801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88137</TotalTime>
  <Words>187</Words>
  <Application>Microsoft Office PowerPoint</Application>
  <PresentationFormat>Custom</PresentationFormat>
  <Paragraphs>16</Paragraphs>
  <Slides>4</Slides>
  <Notes>4</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Ramesh</dc:creator>
  <cp:lastModifiedBy>Ramesh</cp:lastModifiedBy>
  <cp:revision>9507</cp:revision>
  <dcterms:created xsi:type="dcterms:W3CDTF">2006-08-16T00:00:00Z</dcterms:created>
  <dcterms:modified xsi:type="dcterms:W3CDTF">2020-04-01T13:08:32Z</dcterms:modified>
</cp:coreProperties>
</file>