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66" r:id="rId2"/>
    <p:sldId id="467" r:id="rId3"/>
    <p:sldId id="469" r:id="rId4"/>
    <p:sldId id="470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0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</a:t>
            </a:r>
            <a:r>
              <a:rPr lang="en-US" sz="1200" dirty="0"/>
              <a:t>Eureka </a:t>
            </a:r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4530365" y="3096312"/>
            <a:ext cx="1295400" cy="533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Eureka </a:t>
            </a:r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309573" y="3097883"/>
            <a:ext cx="12954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 Service </a:t>
            </a:r>
            <a:r>
              <a:rPr lang="en-US" sz="1200" dirty="0"/>
              <a:t>Application </a:t>
            </a:r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6248400" y="2269110"/>
            <a:ext cx="12954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 Service Application 1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6372127" y="4380714"/>
            <a:ext cx="12954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 Service </a:t>
            </a:r>
            <a:r>
              <a:rPr lang="en-US" sz="1200" dirty="0"/>
              <a:t>Application </a:t>
            </a:r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10" idx="1"/>
            <a:endCxn id="4" idx="0"/>
          </p:cNvCxnSpPr>
          <p:nvPr/>
        </p:nvCxnSpPr>
        <p:spPr>
          <a:xfrm flipH="1">
            <a:off x="5178065" y="2535810"/>
            <a:ext cx="1070335" cy="5605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1"/>
            <a:endCxn id="4" idx="2"/>
          </p:cNvCxnSpPr>
          <p:nvPr/>
        </p:nvCxnSpPr>
        <p:spPr>
          <a:xfrm flipH="1" flipV="1">
            <a:off x="5178065" y="3629712"/>
            <a:ext cx="1194062" cy="10177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4" idx="1"/>
          </p:cNvCxnSpPr>
          <p:nvPr/>
        </p:nvCxnSpPr>
        <p:spPr>
          <a:xfrm flipV="1">
            <a:off x="2604973" y="3363012"/>
            <a:ext cx="1925392" cy="15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730940">
            <a:off x="5219700" y="2535810"/>
            <a:ext cx="68833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Register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 rot="2389842">
            <a:off x="5661778" y="3916196"/>
            <a:ext cx="68833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Register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21670" y="3037701"/>
            <a:ext cx="68833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Register</a:t>
            </a:r>
            <a:endParaRPr lang="en-US" sz="12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612774" y="609600"/>
            <a:ext cx="7997825" cy="1371600"/>
          </a:xfrm>
          <a:prstGeom prst="wedgeRoundRectCallout">
            <a:avLst>
              <a:gd name="adj1" fmla="val -88"/>
              <a:gd name="adj2" fmla="val 12916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Eureka Server is an application that holds the information about all client-service applications.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Every </a:t>
            </a:r>
            <a:r>
              <a:rPr lang="en-US" sz="1200" dirty="0"/>
              <a:t>Micro service will register into the Eureka server and Eureka server knows all the client applications running on each port and IP address.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Eureka </a:t>
            </a:r>
            <a:r>
              <a:rPr lang="en-US" sz="1200" dirty="0"/>
              <a:t>Server is also known as Discovery Server.</a:t>
            </a:r>
          </a:p>
        </p:txBody>
      </p:sp>
    </p:spTree>
    <p:extLst>
      <p:ext uri="{BB962C8B-B14F-4D97-AF65-F5344CB8AC3E}">
        <p14:creationId xmlns:p14="http://schemas.microsoft.com/office/powerpoint/2010/main" val="42418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45985"/>
            <a:ext cx="5707063" cy="28289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</a:t>
            </a:r>
            <a:r>
              <a:rPr lang="en-US" sz="1200" dirty="0"/>
              <a:t>Eureka </a:t>
            </a:r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419600" y="1295400"/>
            <a:ext cx="4457700" cy="958392"/>
          </a:xfrm>
          <a:prstGeom prst="wedgeRoundRectCallout">
            <a:avLst>
              <a:gd name="adj1" fmla="val -96540"/>
              <a:gd name="adj2" fmla="val -1212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FF0000"/>
                </a:solidFill>
              </a:rPr>
              <a:t>EnableEurekaServer</a:t>
            </a:r>
            <a:r>
              <a:rPr lang="en-US" sz="1200" dirty="0"/>
              <a:t> </a:t>
            </a:r>
            <a:r>
              <a:rPr lang="en-US" sz="1200" dirty="0" smtClean="0"/>
              <a:t>annotation. </a:t>
            </a:r>
            <a:r>
              <a:rPr lang="en-US" sz="1200" dirty="0" smtClean="0"/>
              <a:t>And the </a:t>
            </a:r>
            <a:r>
              <a:rPr lang="en-US" sz="1200" dirty="0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FF0000"/>
                </a:solidFill>
              </a:rPr>
              <a:t>EnableEurekaServer</a:t>
            </a:r>
            <a:r>
              <a:rPr lang="en-US" sz="1200" dirty="0"/>
              <a:t> annotation is used to make your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dirty="0" smtClean="0"/>
              <a:t>Spring </a:t>
            </a:r>
            <a:r>
              <a:rPr lang="en-US" sz="1200" dirty="0"/>
              <a:t>Boot application acts as a Eureka Server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By default, the Eureka Server registers itself into the discovery.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953089"/>
            <a:ext cx="5178425" cy="800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155575" y="3676090"/>
            <a:ext cx="73449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pom.xml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3881585"/>
            <a:ext cx="3591426" cy="943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759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</a:t>
            </a:r>
            <a:r>
              <a:rPr lang="en-US" sz="1200" dirty="0"/>
              <a:t>Service Registration with </a:t>
            </a:r>
            <a:r>
              <a:rPr lang="en-US" sz="1200" dirty="0" smtClean="0"/>
              <a:t>Eureka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78909" y="465138"/>
            <a:ext cx="8607425" cy="10668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How to register the Spring Boot Micro service application into the Eureka Server.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Before </a:t>
            </a:r>
            <a:r>
              <a:rPr lang="en-US" sz="1200" dirty="0"/>
              <a:t>registering the application, please make sure Eureka Server is running on the port </a:t>
            </a:r>
            <a:r>
              <a:rPr lang="en-US" sz="1200" dirty="0">
                <a:solidFill>
                  <a:srgbClr val="FF0000"/>
                </a:solidFill>
              </a:rPr>
              <a:t>8761</a:t>
            </a:r>
            <a:r>
              <a:rPr lang="en-US" sz="1200" dirty="0"/>
              <a:t> or first build the Eureka Server and run it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09" y="1676400"/>
            <a:ext cx="3949700" cy="31242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7" name="Straight Arrow Connector 6"/>
          <p:cNvCxnSpPr/>
          <p:nvPr/>
        </p:nvCxnSpPr>
        <p:spPr>
          <a:xfrm flipH="1">
            <a:off x="1600200" y="2590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ular Callout 7"/>
          <p:cNvSpPr/>
          <p:nvPr/>
        </p:nvSpPr>
        <p:spPr>
          <a:xfrm>
            <a:off x="4419600" y="2874885"/>
            <a:ext cx="3733800" cy="612648"/>
          </a:xfrm>
          <a:prstGeom prst="wedgeRectCallout">
            <a:avLst>
              <a:gd name="adj1" fmla="val -8849"/>
              <a:gd name="adj2" fmla="val 13553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register the Spring Boot application into Eureka Server we need to add the </a:t>
            </a:r>
            <a:r>
              <a:rPr lang="en-US" sz="1200" dirty="0" smtClean="0"/>
              <a:t>below configuration </a:t>
            </a:r>
            <a:r>
              <a:rPr lang="en-US" sz="1200" dirty="0"/>
              <a:t>in our </a:t>
            </a:r>
            <a:r>
              <a:rPr lang="en-US" sz="1200" b="1" dirty="0"/>
              <a:t>application.properties</a:t>
            </a:r>
            <a:r>
              <a:rPr lang="en-US" sz="1200" dirty="0"/>
              <a:t> </a:t>
            </a:r>
            <a:r>
              <a:rPr lang="en-US" sz="1200" dirty="0" smtClean="0"/>
              <a:t>file.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019409"/>
            <a:ext cx="4558126" cy="10097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2" name="Rounded Rectangular Callout 11"/>
          <p:cNvSpPr/>
          <p:nvPr/>
        </p:nvSpPr>
        <p:spPr>
          <a:xfrm>
            <a:off x="4755563" y="1923147"/>
            <a:ext cx="3886200" cy="685800"/>
          </a:xfrm>
          <a:prstGeom prst="wedgeRoundRectCallout">
            <a:avLst>
              <a:gd name="adj1" fmla="val -121295"/>
              <a:gd name="adj2" fmla="val 489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@</a:t>
            </a:r>
            <a:r>
              <a:rPr lang="en-US" sz="1200" b="1" dirty="0">
                <a:solidFill>
                  <a:srgbClr val="FF0000"/>
                </a:solidFill>
              </a:rPr>
              <a:t>EnableEurekaClient</a:t>
            </a:r>
            <a:r>
              <a:rPr lang="en-US" sz="1200" dirty="0"/>
              <a:t> makes the app into both a Eureka "instance" (i.e. it registers itself) and a "client"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195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</a:t>
            </a:r>
            <a:r>
              <a:rPr lang="en-US" sz="1200" dirty="0"/>
              <a:t>Service Registration with </a:t>
            </a:r>
            <a:r>
              <a:rPr lang="en-US" sz="1200" dirty="0" smtClean="0"/>
              <a:t>Eureka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65138"/>
            <a:ext cx="8759825" cy="43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8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87985</TotalTime>
  <Words>155</Words>
  <Application>Microsoft Office PowerPoint</Application>
  <PresentationFormat>Custom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9499</cp:revision>
  <dcterms:created xsi:type="dcterms:W3CDTF">2006-08-16T00:00:00Z</dcterms:created>
  <dcterms:modified xsi:type="dcterms:W3CDTF">2020-04-02T14:44:53Z</dcterms:modified>
</cp:coreProperties>
</file>