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66" r:id="rId2"/>
    <p:sldId id="467" r:id="rId3"/>
    <p:sldId id="468"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4/5/2020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sp>
        <p:nvSpPr>
          <p:cNvPr id="4" name="Rounded Rectangle 3"/>
          <p:cNvSpPr/>
          <p:nvPr/>
        </p:nvSpPr>
        <p:spPr>
          <a:xfrm>
            <a:off x="155575" y="609600"/>
            <a:ext cx="8912225" cy="1447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Caching helps </a:t>
            </a:r>
            <a:r>
              <a:rPr lang="en-US" sz="1200" dirty="0"/>
              <a:t>to increase the performance of the application by reducing number of round trips between the database or any expensive resources.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In </a:t>
            </a:r>
            <a:r>
              <a:rPr lang="en-US" sz="1200" dirty="0"/>
              <a:t>real time we will face the scenarios like we have to execute heavy database query and lets say the data in the database will change very rarely, for this kind of scenarios its not a good idea to hit the database for every call, rather just cache the result at the first time when it hits the database and return the same data again for the other calls.</a:t>
            </a:r>
          </a:p>
        </p:txBody>
      </p:sp>
      <p:sp>
        <p:nvSpPr>
          <p:cNvPr id="8" name="Rounded Rectangle 7"/>
          <p:cNvSpPr/>
          <p:nvPr/>
        </p:nvSpPr>
        <p:spPr>
          <a:xfrm>
            <a:off x="155575" y="2667000"/>
            <a:ext cx="8912225" cy="1447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Steps to configure cache in spring boot applications</a:t>
            </a:r>
            <a:r>
              <a:rPr lang="en-US" sz="1200" dirty="0" smtClean="0"/>
              <a:t>.</a:t>
            </a:r>
            <a:endParaRPr lang="en-US" sz="1200" dirty="0"/>
          </a:p>
          <a:p>
            <a:endParaRPr lang="en-US" sz="1200" dirty="0"/>
          </a:p>
          <a:p>
            <a:pPr marL="171450" indent="-171450">
              <a:buFont typeface="Wingdings" pitchFamily="2" charset="2"/>
              <a:buChar char="ü"/>
            </a:pPr>
            <a:r>
              <a:rPr lang="en-US" sz="1200" dirty="0"/>
              <a:t>In </a:t>
            </a:r>
            <a:r>
              <a:rPr lang="en-US" sz="1200" dirty="0">
                <a:solidFill>
                  <a:srgbClr val="C00000"/>
                </a:solidFill>
              </a:rPr>
              <a:t>pom.xml</a:t>
            </a:r>
            <a:r>
              <a:rPr lang="en-US" sz="1200" dirty="0"/>
              <a:t> add spring cache dependency </a:t>
            </a:r>
            <a:r>
              <a:rPr lang="en-US" sz="1200" dirty="0">
                <a:solidFill>
                  <a:srgbClr val="C00000"/>
                </a:solidFill>
              </a:rPr>
              <a:t>spring-boot-starter-cache</a:t>
            </a:r>
            <a:r>
              <a:rPr lang="en-US" sz="1200" dirty="0"/>
              <a:t> </a:t>
            </a:r>
            <a:r>
              <a:rPr lang="en-US" sz="1200" dirty="0" smtClean="0"/>
              <a:t>module</a:t>
            </a:r>
            <a:br>
              <a:rPr lang="en-US" sz="1200" dirty="0" smtClean="0"/>
            </a:br>
            <a:endParaRPr lang="en-US" sz="1200" dirty="0"/>
          </a:p>
          <a:p>
            <a:pPr marL="171450" indent="-171450">
              <a:buFont typeface="Wingdings" pitchFamily="2" charset="2"/>
              <a:buChar char="ü"/>
            </a:pPr>
            <a:r>
              <a:rPr lang="en-US" sz="1200" dirty="0"/>
              <a:t>Enable cache in spring boot application by writing the </a:t>
            </a:r>
            <a:r>
              <a:rPr lang="en-US" sz="1200" dirty="0">
                <a:solidFill>
                  <a:srgbClr val="C00000"/>
                </a:solidFill>
              </a:rPr>
              <a:t>@EnableCaching </a:t>
            </a:r>
            <a:r>
              <a:rPr lang="en-US" sz="1200" dirty="0"/>
              <a:t>annotation to the main </a:t>
            </a:r>
            <a:r>
              <a:rPr lang="en-US" sz="1200" dirty="0" smtClean="0"/>
              <a:t>class</a:t>
            </a:r>
            <a:br>
              <a:rPr lang="en-US" sz="1200" dirty="0" smtClean="0"/>
            </a:br>
            <a:endParaRPr lang="en-US" sz="1200" dirty="0"/>
          </a:p>
          <a:p>
            <a:pPr marL="171450" indent="-171450">
              <a:buFont typeface="Wingdings" pitchFamily="2" charset="2"/>
              <a:buChar char="ü"/>
            </a:pPr>
            <a:r>
              <a:rPr lang="en-US" sz="1200" dirty="0"/>
              <a:t>Add </a:t>
            </a:r>
            <a:r>
              <a:rPr lang="en-US" sz="1200" dirty="0">
                <a:solidFill>
                  <a:srgbClr val="C00000"/>
                </a:solidFill>
              </a:rPr>
              <a:t>@Cacheable </a:t>
            </a:r>
            <a:r>
              <a:rPr lang="en-US" sz="1200" dirty="0"/>
              <a:t>annotation to the method which you would like to cache the result</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sp>
        <p:nvSpPr>
          <p:cNvPr id="7" name="Rounded Rectangle 6"/>
          <p:cNvSpPr/>
          <p:nvPr/>
        </p:nvSpPr>
        <p:spPr>
          <a:xfrm>
            <a:off x="154397" y="838200"/>
            <a:ext cx="8912225" cy="114300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171450" indent="-171450">
              <a:buFont typeface="Wingdings" pitchFamily="2" charset="2"/>
              <a:buChar char="ü"/>
            </a:pPr>
            <a:r>
              <a:rPr lang="en-US" sz="1200" b="1" dirty="0"/>
              <a:t>Note</a:t>
            </a:r>
            <a:r>
              <a:rPr lang="en-US" sz="1200" dirty="0"/>
              <a:t>: Cached data will be available until you clear it off manually, spring will not clear the cache automatically after some time. You can integrate some cache providers like </a:t>
            </a:r>
            <a:r>
              <a:rPr lang="en-US" sz="1200" i="1" dirty="0" err="1"/>
              <a:t>EhCache</a:t>
            </a:r>
            <a:r>
              <a:rPr lang="en-US" sz="1200" dirty="0"/>
              <a:t>, </a:t>
            </a:r>
            <a:r>
              <a:rPr lang="en-US" sz="1200" i="1" dirty="0" err="1"/>
              <a:t>Redis</a:t>
            </a:r>
            <a:r>
              <a:rPr lang="en-US" sz="1200" dirty="0"/>
              <a:t>..or something, so that you can get better control on the cached data</a:t>
            </a:r>
            <a:r>
              <a:rPr lang="en-US" sz="1200" dirty="0" smtClean="0"/>
              <a:t>.</a:t>
            </a:r>
            <a:endParaRPr lang="en-US" sz="1200" dirty="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Generally from our side we will clean or flush the cache after any update or delete operations, for that we use </a:t>
            </a:r>
            <a:r>
              <a:rPr lang="en-US" sz="1200" b="1" i="1" dirty="0"/>
              <a:t>@CacheEvict</a:t>
            </a:r>
            <a:r>
              <a:rPr lang="en-US" sz="1200" dirty="0"/>
              <a:t> annotation on the required method.</a:t>
            </a:r>
          </a:p>
        </p:txBody>
      </p:sp>
      <p:pic>
        <p:nvPicPr>
          <p:cNvPr id="4" name="Picture 3"/>
          <p:cNvPicPr>
            <a:picLocks noChangeAspect="1"/>
          </p:cNvPicPr>
          <p:nvPr/>
        </p:nvPicPr>
        <p:blipFill>
          <a:blip r:embed="rId3"/>
          <a:stretch>
            <a:fillRect/>
          </a:stretch>
        </p:blipFill>
        <p:spPr>
          <a:xfrm>
            <a:off x="269875" y="2659062"/>
            <a:ext cx="7706801" cy="1838582"/>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31134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057400"/>
            <a:ext cx="7935913" cy="1123950"/>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ectangle 3"/>
          <p:cNvSpPr/>
          <p:nvPr/>
        </p:nvSpPr>
        <p:spPr>
          <a:xfrm>
            <a:off x="440846" y="1640503"/>
            <a:ext cx="162627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How to Disable </a:t>
            </a:r>
            <a:r>
              <a:rPr lang="en-US" sz="1200" b="1" dirty="0" smtClean="0"/>
              <a:t>cache?</a:t>
            </a:r>
            <a:endParaRPr lang="en-US" sz="1200" b="1" dirty="0"/>
          </a:p>
        </p:txBody>
      </p:sp>
    </p:spTree>
    <p:extLst>
      <p:ext uri="{BB962C8B-B14F-4D97-AF65-F5344CB8AC3E}">
        <p14:creationId xmlns:p14="http://schemas.microsoft.com/office/powerpoint/2010/main" val="131134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88057</TotalTime>
  <Words>97</Words>
  <Application>Microsoft Office PowerPoint</Application>
  <PresentationFormat>Custom</PresentationFormat>
  <Paragraphs>17</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9534</cp:revision>
  <dcterms:created xsi:type="dcterms:W3CDTF">2006-08-16T00:00:00Z</dcterms:created>
  <dcterms:modified xsi:type="dcterms:W3CDTF">2020-04-05T05:03:25Z</dcterms:modified>
</cp:coreProperties>
</file>