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600200"/>
            <a:ext cx="8777893" cy="1447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Starters are a set of convenient dependency descriptors which we can include in our application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 provides built-in starters which makes development easier and rapid. For example, if we want to get started using Spring and JPA for database access, just include the </a:t>
            </a:r>
            <a:r>
              <a:rPr lang="en-US" sz="1200" b="1" dirty="0">
                <a:solidFill>
                  <a:srgbClr val="FF0000"/>
                </a:solidFill>
              </a:rPr>
              <a:t>spring-boot-starter-data-</a:t>
            </a:r>
            <a:r>
              <a:rPr lang="en-US" sz="1200" b="1" dirty="0" err="1">
                <a:solidFill>
                  <a:srgbClr val="FF0000"/>
                </a:solidFill>
              </a:rPr>
              <a:t>jpa</a:t>
            </a:r>
            <a:r>
              <a:rPr lang="en-US" sz="1200" dirty="0"/>
              <a:t> dependency in your project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Starter should follow a naming pattern like: </a:t>
            </a:r>
            <a:r>
              <a:rPr lang="en-US" sz="1200" b="1" dirty="0">
                <a:solidFill>
                  <a:srgbClr val="FF0000"/>
                </a:solidFill>
              </a:rPr>
              <a:t>spring-boot-starter</a:t>
            </a:r>
            <a:r>
              <a:rPr lang="en-US" sz="1200" dirty="0">
                <a:solidFill>
                  <a:srgbClr val="FF0000"/>
                </a:solidFill>
              </a:rPr>
              <a:t>-*</a:t>
            </a:r>
            <a:r>
              <a:rPr lang="en-US" sz="1200" dirty="0"/>
              <a:t>, where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is a particular type of application.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80776"/>
              </p:ext>
            </p:extLst>
          </p:nvPr>
        </p:nvGraphicFramePr>
        <p:xfrm>
          <a:off x="307974" y="482600"/>
          <a:ext cx="86074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thymeleaf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MVC web applications using Thymeleaf views.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couchbase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is used for Couchbase document-oriented database and Spring Data Couchbase.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spring-boot-starter-web-services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Web Services.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spring-boot-starter-mail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support Java Mail and Spring Framework's email sending.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redis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Redis key-value data store with Spring Data Redis and the Jedis client.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spring-boot-starter-web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building web, including RESTful, applications using Spring MVC. Uses Tomcat as the default embedded container.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activemq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JMS messaging using Apache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ActiveMQ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elasticsearch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Elasticsearch search and analytics engine and Spring Data Elasticsearch.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spring-boot-starter-test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test Spring Boot applications with libraries including JUnit, Hamcrest and Mockito.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spring-boot-starter-jdbc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JDBC with the Tomcat JDBC connection pool.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Starters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73342"/>
              </p:ext>
            </p:extLst>
          </p:nvPr>
        </p:nvGraphicFramePr>
        <p:xfrm>
          <a:off x="307974" y="482600"/>
          <a:ext cx="86074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hateoas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hypermedia-based RESTful web application with Spring MVC and Spring HATEOAS.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spring-boot-starter-jersey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build RESTful web applications using JAX-RS and Jersey. An alternative to spring-boot-starter-web.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spring-boot-starter-data-neo4j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Neo4j graph database and Spring Data Neo4j.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spring-boot-starter-data-ldap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Data LDAP.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spring-boot-starter-data-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document-oriented database and Spring Data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MongoDB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spring-boot-starter-actuator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Spring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Boot?s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Actuator which provides production ready features to help you monitor and manage your application.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spring-boot-starter-jetty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Jetty as the embedded servlet container. An alternative to spring-boot-starter-tomcat.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spring-boot-starter-logging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logging using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Logback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Default logging starter.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spring-boot-starter-log4j2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for Log4j2 for logging. An alternative to spring-boot-starter-logging.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87567</TotalTime>
  <Words>349</Words>
  <Application>Microsoft Office PowerPoint</Application>
  <PresentationFormat>Custom</PresentationFormat>
  <Paragraphs>53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9379</cp:revision>
  <dcterms:created xsi:type="dcterms:W3CDTF">2006-08-16T00:00:00Z</dcterms:created>
  <dcterms:modified xsi:type="dcterms:W3CDTF">2019-07-15T10:36:03Z</dcterms:modified>
</cp:coreProperties>
</file>