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4"/>
  </p:notesMasterIdLst>
  <p:sldIdLst>
    <p:sldId id="466" r:id="rId2"/>
    <p:sldId id="467"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86323" autoAdjust="0"/>
  </p:normalViewPr>
  <p:slideViewPr>
    <p:cSldViewPr>
      <p:cViewPr varScale="1">
        <p:scale>
          <a:sx n="101" d="100"/>
          <a:sy n="101" d="100"/>
        </p:scale>
        <p:origin x="-600"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4/7/2019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2514600"/>
            <a:ext cx="4714875" cy="2200275"/>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05200" y="35739"/>
            <a:ext cx="1981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Admin Server</a:t>
            </a:r>
          </a:p>
        </p:txBody>
      </p:sp>
      <p:sp>
        <p:nvSpPr>
          <p:cNvPr id="5" name="Rounded Rectangular Callout 4"/>
          <p:cNvSpPr/>
          <p:nvPr/>
        </p:nvSpPr>
        <p:spPr>
          <a:xfrm>
            <a:off x="307975" y="685800"/>
            <a:ext cx="8607426" cy="1219200"/>
          </a:xfrm>
          <a:prstGeom prst="wedgeRoundRectCallout">
            <a:avLst>
              <a:gd name="adj1" fmla="val -34950"/>
              <a:gd name="adj2" fmla="val 9588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Monitoring your application by using Spring Boot Actuator Endpoint is slightly difficult. Because, if you have ‘n’ number of applications, every application has separate actuator endpoints, thus making monitoring difficult. Spring Boot Admin Server is an application used to manage and monitor your </a:t>
            </a:r>
            <a:r>
              <a:rPr lang="en-US" sz="1200" dirty="0" err="1"/>
              <a:t>Microservice</a:t>
            </a:r>
            <a:r>
              <a:rPr lang="en-US" sz="1200" dirty="0"/>
              <a:t> application</a:t>
            </a:r>
            <a:r>
              <a:rPr lang="en-US" sz="1200" dirty="0" smtClean="0"/>
              <a:t>.</a:t>
            </a:r>
          </a:p>
          <a:p>
            <a:endParaRPr lang="en-US" sz="1200" dirty="0"/>
          </a:p>
          <a:p>
            <a:r>
              <a:rPr lang="en-US" sz="1200" dirty="0"/>
              <a:t>To handle such situations, </a:t>
            </a:r>
            <a:r>
              <a:rPr lang="en-US" sz="1200" dirty="0" err="1"/>
              <a:t>CodeCentric</a:t>
            </a:r>
            <a:r>
              <a:rPr lang="en-US" sz="1200" dirty="0"/>
              <a:t> Team provides a Spring Boot Admin UI to manage and monitor all your Spring Boot application Actuator endpoints at one place.</a:t>
            </a:r>
            <a:endParaRPr lang="en-US" sz="1200" dirty="0"/>
          </a:p>
        </p:txBody>
      </p:sp>
      <p:cxnSp>
        <p:nvCxnSpPr>
          <p:cNvPr id="7" name="Straight Arrow Connector 6"/>
          <p:cNvCxnSpPr/>
          <p:nvPr/>
        </p:nvCxnSpPr>
        <p:spPr>
          <a:xfrm flipH="1">
            <a:off x="3505201" y="2590800"/>
            <a:ext cx="381000" cy="2804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3505201" y="3810000"/>
            <a:ext cx="381000" cy="2804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4186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876425"/>
            <a:ext cx="4695825" cy="2733675"/>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05200" y="35739"/>
            <a:ext cx="1981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Admin Server</a:t>
            </a:r>
          </a:p>
        </p:txBody>
      </p:sp>
      <p:sp>
        <p:nvSpPr>
          <p:cNvPr id="5" name="Rounded Rectangular Callout 4"/>
          <p:cNvSpPr/>
          <p:nvPr/>
        </p:nvSpPr>
        <p:spPr>
          <a:xfrm>
            <a:off x="307974" y="885825"/>
            <a:ext cx="7235826" cy="609600"/>
          </a:xfrm>
          <a:prstGeom prst="wedgeRoundRectCallout">
            <a:avLst>
              <a:gd name="adj1" fmla="val -25821"/>
              <a:gd name="adj2" fmla="val 122176"/>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Add the </a:t>
            </a:r>
            <a:r>
              <a:rPr lang="en-US" sz="1200" dirty="0">
                <a:solidFill>
                  <a:srgbClr val="FF0000"/>
                </a:solidFill>
              </a:rPr>
              <a:t>@</a:t>
            </a:r>
            <a:r>
              <a:rPr lang="en-US" sz="1200" dirty="0" err="1">
                <a:solidFill>
                  <a:srgbClr val="FF0000"/>
                </a:solidFill>
              </a:rPr>
              <a:t>EnableAdminServer</a:t>
            </a:r>
            <a:r>
              <a:rPr lang="en-US" sz="1200" dirty="0"/>
              <a:t> annotation in your main Spring Boot application class file. The </a:t>
            </a:r>
            <a:r>
              <a:rPr lang="en-US" sz="1200" dirty="0">
                <a:solidFill>
                  <a:srgbClr val="FF0000"/>
                </a:solidFill>
              </a:rPr>
              <a:t>@</a:t>
            </a:r>
            <a:r>
              <a:rPr lang="en-US" sz="1200" dirty="0" err="1">
                <a:solidFill>
                  <a:srgbClr val="FF0000"/>
                </a:solidFill>
              </a:rPr>
              <a:t>EnableAdminServe</a:t>
            </a:r>
            <a:r>
              <a:rPr lang="en-US" sz="1200" dirty="0" err="1"/>
              <a:t>r</a:t>
            </a:r>
            <a:r>
              <a:rPr lang="en-US" sz="1200" dirty="0"/>
              <a:t> annotation is used to make your as Admin Server to monitor all other microservices.</a:t>
            </a:r>
            <a:endParaRPr lang="en-US" sz="1200" dirty="0"/>
          </a:p>
        </p:txBody>
      </p:sp>
      <p:cxnSp>
        <p:nvCxnSpPr>
          <p:cNvPr id="7" name="Straight Arrow Connector 6"/>
          <p:cNvCxnSpPr/>
          <p:nvPr/>
        </p:nvCxnSpPr>
        <p:spPr>
          <a:xfrm flipH="1">
            <a:off x="2024963" y="2810854"/>
            <a:ext cx="430212" cy="701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066854"/>
            <a:ext cx="3028950" cy="666750"/>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215970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87737</TotalTime>
  <Words>125</Words>
  <Application>Microsoft Office PowerPoint</Application>
  <PresentationFormat>Custom</PresentationFormat>
  <Paragraphs>8</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9481</cp:revision>
  <dcterms:created xsi:type="dcterms:W3CDTF">2006-08-16T00:00:00Z</dcterms:created>
  <dcterms:modified xsi:type="dcterms:W3CDTF">2019-04-07T08:40:12Z</dcterms:modified>
</cp:coreProperties>
</file>