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58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3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8/6/2019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743200" y="35739"/>
            <a:ext cx="4191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Difference between @ConfigurationProperties and @Value</a:t>
            </a:r>
          </a:p>
        </p:txBody>
      </p:sp>
      <p:sp>
        <p:nvSpPr>
          <p:cNvPr id="4" name="Rectangle 3"/>
          <p:cNvSpPr/>
          <p:nvPr/>
        </p:nvSpPr>
        <p:spPr>
          <a:xfrm>
            <a:off x="612775" y="1143000"/>
            <a:ext cx="8074025" cy="8309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@Value is a core container feature and it does not provide the same features as type-safe Configuration </a:t>
            </a:r>
            <a:r>
              <a:rPr lang="en-US" sz="1200" dirty="0" smtClean="0"/>
              <a:t>Properties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If you define a set of configuration keys for your own components, spring boot recommends you to group them in a POJO annotated with @ConfigurationProperties.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452491"/>
              </p:ext>
            </p:extLst>
          </p:nvPr>
        </p:nvGraphicFramePr>
        <p:xfrm>
          <a:off x="1447800" y="2586567"/>
          <a:ext cx="6096000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Feature     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@ConfigurationProperties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@Value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Relaxed binding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Yes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No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Meta-data support 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Yes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No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 err="1" smtClean="0">
                          <a:effectLst/>
                        </a:rPr>
                        <a:t>SpEL</a:t>
                      </a:r>
                      <a:r>
                        <a:rPr lang="en-US" sz="1200" kern="1200" dirty="0" smtClean="0">
                          <a:effectLst/>
                        </a:rPr>
                        <a:t> evaluation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No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Yes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87551</TotalTime>
  <Words>72</Words>
  <Application>Microsoft Office PowerPoint</Application>
  <PresentationFormat>Custom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9360</cp:revision>
  <dcterms:created xsi:type="dcterms:W3CDTF">2006-08-16T00:00:00Z</dcterms:created>
  <dcterms:modified xsi:type="dcterms:W3CDTF">2019-08-06T04:14:56Z</dcterms:modified>
</cp:coreProperties>
</file>