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</a:t>
            </a:r>
            <a:r>
              <a:rPr lang="en-US" sz="1200" dirty="0" smtClean="0"/>
              <a:t>– </a:t>
            </a:r>
            <a:r>
              <a:rPr lang="en-US" sz="1200" dirty="0" smtClean="0"/>
              <a:t>Skip </a:t>
            </a:r>
            <a:r>
              <a:rPr lang="en-US" sz="1200" dirty="0" smtClean="0"/>
              <a:t>Records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7" y="2439924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db.COLLECTION_NAME.find</a:t>
            </a:r>
            <a:r>
              <a:rPr lang="en-US" sz="1200" dirty="0" smtClean="0"/>
              <a:t>().skip(NUMBER</a:t>
            </a:r>
            <a:r>
              <a:rPr lang="en-US" sz="1200" dirty="0"/>
              <a:t>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443299"/>
          </a:xfrm>
          <a:prstGeom prst="wedgeRectCallout">
            <a:avLst>
              <a:gd name="adj1" fmla="val -22281"/>
              <a:gd name="adj2" fmla="val 32471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skip()</a:t>
            </a:r>
            <a:r>
              <a:rPr lang="en-US" sz="1200" dirty="0"/>
              <a:t> </a:t>
            </a:r>
            <a:r>
              <a:rPr lang="en-US" sz="1200" dirty="0" smtClean="0"/>
              <a:t>method which </a:t>
            </a:r>
            <a:r>
              <a:rPr lang="en-US" sz="1200" dirty="0"/>
              <a:t>also accepts number type argument and is used to skip the number of documents.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3872298"/>
            <a:ext cx="34655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db.book.find({}).skip(3)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381894" y="357092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334000" y="2743200"/>
            <a:ext cx="2667000" cy="460248"/>
          </a:xfrm>
          <a:prstGeom prst="wedgeRectCallout">
            <a:avLst>
              <a:gd name="adj1" fmla="val 115"/>
              <a:gd name="adj2" fmla="val 19875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default value in </a:t>
            </a:r>
            <a:r>
              <a:rPr lang="en-US" sz="1200" b="1" dirty="0"/>
              <a:t>skip()</a:t>
            </a:r>
            <a:r>
              <a:rPr lang="en-US" sz="1200" dirty="0"/>
              <a:t> method is 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83588</TotalTime>
  <Words>21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9472</cp:revision>
  <dcterms:created xsi:type="dcterms:W3CDTF">2006-08-16T00:00:00Z</dcterms:created>
  <dcterms:modified xsi:type="dcterms:W3CDTF">2020-01-16T08:50:49Z</dcterms:modified>
</cp:coreProperties>
</file>