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4"/>
  </p:notesMasterIdLst>
  <p:sldIdLst>
    <p:sldId id="465" r:id="rId2"/>
    <p:sldId id="466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3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2/20/2020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338036" y="35739"/>
            <a:ext cx="4636792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Spring Boot – </a:t>
            </a:r>
            <a:r>
              <a:rPr lang="en-US" sz="1200" dirty="0" err="1"/>
              <a:t>RESTful</a:t>
            </a:r>
            <a:r>
              <a:rPr lang="en-US" sz="1200" dirty="0"/>
              <a:t> Web Service with POST Request in JSON Example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029200" y="1981200"/>
            <a:ext cx="16002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SpringBootDemo</a:t>
            </a:r>
          </a:p>
        </p:txBody>
      </p:sp>
      <p:sp>
        <p:nvSpPr>
          <p:cNvPr id="8" name="AutoShape 2" descr="Image result for postman client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4126207" y="2438840"/>
            <a:ext cx="911225" cy="4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Rounded Rectangular Callout 16"/>
          <p:cNvSpPr/>
          <p:nvPr/>
        </p:nvSpPr>
        <p:spPr>
          <a:xfrm>
            <a:off x="5105400" y="3581400"/>
            <a:ext cx="1676400" cy="612648"/>
          </a:xfrm>
          <a:prstGeom prst="wedgeRoundRectCallout">
            <a:avLst>
              <a:gd name="adj1" fmla="val -2602"/>
              <a:gd name="adj2" fmla="val -171382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Save Employee details</a:t>
            </a:r>
            <a:endParaRPr lang="en-US" sz="1200" dirty="0"/>
          </a:p>
        </p:txBody>
      </p:sp>
      <p:sp>
        <p:nvSpPr>
          <p:cNvPr id="24" name="Rounded Rectangular Callout 23"/>
          <p:cNvSpPr/>
          <p:nvPr/>
        </p:nvSpPr>
        <p:spPr>
          <a:xfrm>
            <a:off x="1449387" y="3567260"/>
            <a:ext cx="2398713" cy="776140"/>
          </a:xfrm>
          <a:prstGeom prst="wedgeRoundRectCallout">
            <a:avLst>
              <a:gd name="adj1" fmla="val 38663"/>
              <a:gd name="adj2" fmla="val -132515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Send/Consuming </a:t>
            </a:r>
            <a:r>
              <a:rPr lang="en-US" sz="1200" dirty="0"/>
              <a:t>a RESTful Web Services by using  </a:t>
            </a:r>
            <a:r>
              <a:rPr lang="en-US" sz="1200" dirty="0" smtClean="0"/>
              <a:t>Postman client</a:t>
            </a:r>
            <a:endParaRPr lang="en-US" sz="1200" dirty="0"/>
          </a:p>
        </p:txBody>
      </p:sp>
      <p:pic>
        <p:nvPicPr>
          <p:cNvPr id="15" name="Picture 4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807" y="2093976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109080" y="1816537"/>
            <a:ext cx="1145057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Postman client</a:t>
            </a:r>
            <a:endParaRPr lang="en-US" sz="1200" dirty="0"/>
          </a:p>
        </p:txBody>
      </p:sp>
      <p:sp>
        <p:nvSpPr>
          <p:cNvPr id="4" name="Rounded Rectangle 3"/>
          <p:cNvSpPr/>
          <p:nvPr/>
        </p:nvSpPr>
        <p:spPr>
          <a:xfrm>
            <a:off x="460375" y="473779"/>
            <a:ext cx="8074025" cy="6858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As Spring Boot by default supports </a:t>
            </a:r>
            <a:r>
              <a:rPr lang="en-US" sz="1200" dirty="0">
                <a:solidFill>
                  <a:srgbClr val="C00000"/>
                </a:solidFill>
              </a:rPr>
              <a:t>JSON</a:t>
            </a:r>
            <a:r>
              <a:rPr lang="en-US" sz="1200" dirty="0"/>
              <a:t> request and responses, we no need to add any dependencies. A simple annotation called </a:t>
            </a:r>
            <a:r>
              <a:rPr lang="en-US" sz="1200" i="1" dirty="0">
                <a:solidFill>
                  <a:srgbClr val="C00000"/>
                </a:solidFill>
              </a:rPr>
              <a:t>@RequestBody</a:t>
            </a:r>
            <a:r>
              <a:rPr lang="en-US" sz="1200" dirty="0"/>
              <a:t> will do the trick for us</a:t>
            </a:r>
          </a:p>
        </p:txBody>
      </p:sp>
    </p:spTree>
    <p:extLst>
      <p:ext uri="{BB962C8B-B14F-4D97-AF65-F5344CB8AC3E}">
        <p14:creationId xmlns:p14="http://schemas.microsoft.com/office/powerpoint/2010/main" val="125429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338036" y="35739"/>
            <a:ext cx="4636792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Spring Boot – </a:t>
            </a:r>
            <a:r>
              <a:rPr lang="en-US" sz="1200" dirty="0" err="1"/>
              <a:t>RESTful</a:t>
            </a:r>
            <a:r>
              <a:rPr lang="en-US" sz="1200" dirty="0"/>
              <a:t> Web Service with POST Request in JSON Example</a:t>
            </a:r>
          </a:p>
        </p:txBody>
      </p:sp>
      <p:sp>
        <p:nvSpPr>
          <p:cNvPr id="8" name="AutoShape 2" descr="Image result for postman client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769938"/>
            <a:ext cx="8915400" cy="402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24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87822</TotalTime>
  <Words>45</Words>
  <Application>Microsoft Office PowerPoint</Application>
  <PresentationFormat>Custom</PresentationFormat>
  <Paragraphs>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9510</cp:revision>
  <dcterms:created xsi:type="dcterms:W3CDTF">2006-08-16T00:00:00Z</dcterms:created>
  <dcterms:modified xsi:type="dcterms:W3CDTF">2020-02-20T05:25:59Z</dcterms:modified>
</cp:coreProperties>
</file>