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38036" y="35739"/>
            <a:ext cx="46367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– RESTful Web Service with POST Request </a:t>
            </a:r>
            <a:r>
              <a:rPr lang="en-US" sz="1200" dirty="0" smtClean="0"/>
              <a:t>in XML </a:t>
            </a:r>
            <a:r>
              <a:rPr lang="en-US" sz="1200" dirty="0"/>
              <a:t>Example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05400" y="2514600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202407" y="2972240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181600" y="4114800"/>
            <a:ext cx="16764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Save Employee 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525587" y="4100660"/>
            <a:ext cx="2398713" cy="776140"/>
          </a:xfrm>
          <a:prstGeom prst="wedgeRoundRectCallout">
            <a:avLst>
              <a:gd name="adj1" fmla="val 38663"/>
              <a:gd name="adj2" fmla="val -1325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Send/Consuming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07" y="26273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185280" y="2349937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460375" y="473778"/>
            <a:ext cx="8074025" cy="172375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 Spring Boot by default supports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 request and responses, we no need to add any dependencies. A simple annotation called </a:t>
            </a:r>
            <a:r>
              <a:rPr lang="en-US" sz="1200" i="1" dirty="0">
                <a:solidFill>
                  <a:srgbClr val="C00000"/>
                </a:solidFill>
              </a:rPr>
              <a:t>@RequestBody</a:t>
            </a:r>
            <a:r>
              <a:rPr lang="en-US" sz="1200" dirty="0"/>
              <a:t> will do the trick for </a:t>
            </a:r>
            <a:r>
              <a:rPr lang="en-US" sz="1200" dirty="0" smtClean="0"/>
              <a:t>us. But if we want to send a </a:t>
            </a:r>
            <a:r>
              <a:rPr lang="en-US" sz="1200" dirty="0" smtClean="0">
                <a:solidFill>
                  <a:srgbClr val="FF0000"/>
                </a:solidFill>
              </a:rPr>
              <a:t>XML</a:t>
            </a:r>
            <a:r>
              <a:rPr lang="en-US" sz="1200" dirty="0" smtClean="0"/>
              <a:t> then we need to add below dependency in pom.xml.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87" y="1270946"/>
            <a:ext cx="491558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38036" y="35739"/>
            <a:ext cx="46367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– RESTful Web Service with POST Request in </a:t>
            </a:r>
            <a:r>
              <a:rPr lang="en-US" sz="1200" dirty="0" smtClean="0"/>
              <a:t>XML </a:t>
            </a:r>
            <a:r>
              <a:rPr lang="en-US" sz="1200" dirty="0"/>
              <a:t>Example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646113"/>
            <a:ext cx="8763000" cy="40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87853</TotalTime>
  <Words>45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9517</cp:revision>
  <dcterms:created xsi:type="dcterms:W3CDTF">2006-08-16T00:00:00Z</dcterms:created>
  <dcterms:modified xsi:type="dcterms:W3CDTF">2020-02-20T06:08:53Z</dcterms:modified>
</cp:coreProperties>
</file>