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63"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2/11/2020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ongoDB cur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14600"/>
            <a:ext cx="2919875" cy="244707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is Cursor in </a:t>
            </a:r>
            <a:r>
              <a:rPr lang="en-US" sz="1200" dirty="0" err="1"/>
              <a:t>MongoDB</a:t>
            </a:r>
            <a:r>
              <a:rPr lang="en-US" sz="1200" dirty="0"/>
              <a:t>?</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ular Callout 9"/>
          <p:cNvSpPr/>
          <p:nvPr/>
        </p:nvSpPr>
        <p:spPr>
          <a:xfrm>
            <a:off x="193675" y="477720"/>
            <a:ext cx="8534400" cy="1503480"/>
          </a:xfrm>
          <a:prstGeom prst="wedgeRectCallout">
            <a:avLst>
              <a:gd name="adj1" fmla="val -13785"/>
              <a:gd name="adj2" fmla="val 84994"/>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When the </a:t>
            </a:r>
            <a:r>
              <a:rPr lang="en-US" sz="1200" b="1" dirty="0" err="1"/>
              <a:t>db.collection.find</a:t>
            </a:r>
            <a:r>
              <a:rPr lang="en-US" sz="1200" b="1" dirty="0"/>
              <a:t> ()</a:t>
            </a:r>
            <a:r>
              <a:rPr lang="en-US" sz="1200" dirty="0"/>
              <a:t> function is used to search for documents in the collection, the result returns a pointer to the collection of documents returned which is called a cursor</a:t>
            </a:r>
            <a:r>
              <a:rPr lang="en-US" sz="1200" dirty="0" smtClean="0"/>
              <a:t>.</a:t>
            </a:r>
            <a:br>
              <a:rPr lang="en-US" sz="1200" dirty="0" smtClean="0"/>
            </a:br>
            <a:endParaRPr lang="en-US" sz="1200" dirty="0"/>
          </a:p>
          <a:p>
            <a:pPr marL="171450" indent="-171450">
              <a:buFont typeface="Wingdings" pitchFamily="2" charset="2"/>
              <a:buChar char="ü"/>
            </a:pPr>
            <a:r>
              <a:rPr lang="en-US" sz="1200" dirty="0"/>
              <a:t>By default, the cursor will be iterated automatically when the result of the query is returned. But one can also explicitly go through the items returned in the cursor one by one. If you see the below example, if we have 3 documents in our collection, the cursor object will point to the first document and then iterate through all of the documents of the collection.</a:t>
            </a:r>
          </a:p>
        </p:txBody>
      </p:sp>
    </p:spTree>
    <p:extLst>
      <p:ext uri="{BB962C8B-B14F-4D97-AF65-F5344CB8AC3E}">
        <p14:creationId xmlns:p14="http://schemas.microsoft.com/office/powerpoint/2010/main" val="2601602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83955</TotalTime>
  <Words>9</Words>
  <Application>Microsoft Office PowerPoint</Application>
  <PresentationFormat>Custom</PresentationFormat>
  <Paragraphs>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9598</cp:revision>
  <dcterms:created xsi:type="dcterms:W3CDTF">2006-08-16T00:00:00Z</dcterms:created>
  <dcterms:modified xsi:type="dcterms:W3CDTF">2020-02-11T13:30:24Z</dcterms:modified>
</cp:coreProperties>
</file>