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95400"/>
            <a:ext cx="5821363" cy="2705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471738" y="35738"/>
            <a:ext cx="415766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</a:t>
            </a:r>
            <a:r>
              <a:rPr lang="en-US" sz="1200" dirty="0" smtClean="0"/>
              <a:t>update</a:t>
            </a:r>
            <a:r>
              <a:rPr lang="en-US" sz="1200" dirty="0" smtClean="0"/>
              <a:t> </a:t>
            </a:r>
            <a:r>
              <a:rPr lang="en-US" sz="1200" dirty="0" smtClean="0"/>
              <a:t>the record using</a:t>
            </a:r>
            <a:r>
              <a:rPr lang="en-US" sz="1200" dirty="0"/>
              <a:t> JdbcTemplate with </a:t>
            </a:r>
            <a:r>
              <a:rPr lang="en-US" sz="1200" dirty="0" smtClean="0"/>
              <a:t>SpringBoot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82608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8989</cp:revision>
  <dcterms:created xsi:type="dcterms:W3CDTF">2006-08-16T00:00:00Z</dcterms:created>
  <dcterms:modified xsi:type="dcterms:W3CDTF">2019-11-21T04:47:41Z</dcterms:modified>
</cp:coreProperties>
</file>