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6012" y="35739"/>
            <a:ext cx="18303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One to Many Relationship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39052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43000" y="637401"/>
            <a:ext cx="7200107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 a one-to-many relationship, one record in a table can be associated with one or more records in another table.</a:t>
            </a:r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6012" y="35739"/>
            <a:ext cx="18303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One to Many Relationship</a:t>
            </a:r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88654"/>
              </p:ext>
            </p:extLst>
          </p:nvPr>
        </p:nvGraphicFramePr>
        <p:xfrm>
          <a:off x="155575" y="465138"/>
          <a:ext cx="6940550" cy="1463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88110"/>
                <a:gridCol w="1388110"/>
                <a:gridCol w="1388110"/>
                <a:gridCol w="1388110"/>
                <a:gridCol w="1388110"/>
              </a:tblGrid>
              <a:tr h="257255">
                <a:tc>
                  <a:txBody>
                    <a:bodyPr/>
                    <a:lstStyle/>
                    <a:p>
                      <a:r>
                        <a:rPr lang="en-US" sz="1200" dirty="0"/>
                        <a:t>EMPLOYEE_ID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EMPLOYEE_NAME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CREATED_DATE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725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Peter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2019-09-03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5725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Dave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2019-09-04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57255"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04492"/>
              </p:ext>
            </p:extLst>
          </p:nvPr>
        </p:nvGraphicFramePr>
        <p:xfrm>
          <a:off x="774700" y="2209800"/>
          <a:ext cx="7795760" cy="251518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13680"/>
                <a:gridCol w="1113680"/>
                <a:gridCol w="1113680"/>
                <a:gridCol w="1113680"/>
                <a:gridCol w="1113680"/>
                <a:gridCol w="1113680"/>
                <a:gridCol w="111368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ADDRESS_ID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STREET_NAME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ZIPCODE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CREATED_DATE</a:t>
                      </a:r>
                    </a:p>
                  </a:txBody>
                  <a:tcPr marL="79035" marR="79035" marT="39517" marB="395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18,Dark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Chennai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680009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2019-09-10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90,West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Bangalore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655556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2019-09-18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898,East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Bangalore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565565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2019-09-14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676,North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Chennai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767676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2019-09-18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434,Good Street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Kerala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656565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2019-09-16</a:t>
                      </a:r>
                    </a:p>
                  </a:txBody>
                  <a:tcPr marL="79035" marR="79035" marT="39517" marB="395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83658</TotalTime>
  <Words>99</Words>
  <Application>Microsoft Office PowerPoint</Application>
  <PresentationFormat>Custom</PresentationFormat>
  <Paragraphs>67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9342</cp:revision>
  <dcterms:created xsi:type="dcterms:W3CDTF">2006-08-16T00:00:00Z</dcterms:created>
  <dcterms:modified xsi:type="dcterms:W3CDTF">2019-09-10T13:24:16Z</dcterms:modified>
</cp:coreProperties>
</file>