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3200" y="35739"/>
            <a:ext cx="3429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How to display custom error pages in Spring Boot?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38824"/>
            <a:ext cx="4464493" cy="351417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2587"/>
            <a:ext cx="7640637" cy="98901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967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88391</TotalTime>
  <Words>11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9560</cp:revision>
  <dcterms:created xsi:type="dcterms:W3CDTF">2006-08-16T00:00:00Z</dcterms:created>
  <dcterms:modified xsi:type="dcterms:W3CDTF">2020-03-24T15:12:24Z</dcterms:modified>
</cp:coreProperties>
</file>