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6" r:id="rId2"/>
    <p:sldId id="468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091999"/>
            <a:ext cx="4581525" cy="8763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5414046" y="2719061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398459"/>
            <a:ext cx="6738390" cy="3096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334001" y="369888"/>
            <a:ext cx="3733799" cy="1077912"/>
          </a:xfrm>
          <a:prstGeom prst="wedgeRoundRectCallout">
            <a:avLst>
              <a:gd name="adj1" fmla="val -63027"/>
              <a:gd name="adj2" fmla="val 445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We </a:t>
            </a:r>
            <a:r>
              <a:rPr lang="en-US" sz="1050" dirty="0"/>
              <a:t>can also simply prefix </a:t>
            </a:r>
            <a:r>
              <a:rPr lang="en-US" sz="1050" dirty="0">
                <a:solidFill>
                  <a:srgbClr val="FF0000"/>
                </a:solidFill>
              </a:rPr>
              <a:t>{noop}</a:t>
            </a:r>
            <a:r>
              <a:rPr lang="en-US" sz="1050" dirty="0"/>
              <a:t> to your passwords in order for the </a:t>
            </a:r>
            <a:r>
              <a:rPr lang="en-US" sz="1050" dirty="0" smtClean="0">
                <a:solidFill>
                  <a:srgbClr val="FF0000"/>
                </a:solidFill>
              </a:rPr>
              <a:t>DelegatingPasswordEncoder </a:t>
            </a:r>
            <a:r>
              <a:rPr lang="en-US" sz="1050" dirty="0" smtClean="0"/>
              <a:t>use </a:t>
            </a:r>
            <a:r>
              <a:rPr lang="en-US" sz="1050" dirty="0"/>
              <a:t>the </a:t>
            </a:r>
            <a:r>
              <a:rPr lang="en-US" sz="1050" dirty="0">
                <a:solidFill>
                  <a:srgbClr val="FF0000"/>
                </a:solidFill>
              </a:rPr>
              <a:t>NoOpPasswordEncoder</a:t>
            </a:r>
            <a:r>
              <a:rPr lang="en-US" sz="1050" dirty="0"/>
              <a:t> to validate these passwords. 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It </a:t>
            </a:r>
            <a:r>
              <a:rPr lang="en-US" sz="1050" dirty="0"/>
              <a:t>works but Using </a:t>
            </a:r>
            <a:r>
              <a:rPr lang="en-US" sz="1050" dirty="0">
                <a:solidFill>
                  <a:srgbClr val="FF0000"/>
                </a:solidFill>
              </a:rPr>
              <a:t>NoOpPasswordEncoder</a:t>
            </a:r>
            <a:r>
              <a:rPr lang="en-US" sz="1050" dirty="0"/>
              <a:t> password is not secure.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0742"/>
            <a:ext cx="4724400" cy="137225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55864"/>
              </p:ext>
            </p:extLst>
          </p:nvPr>
        </p:nvGraphicFramePr>
        <p:xfrm>
          <a:off x="38100" y="3580742"/>
          <a:ext cx="4276724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/>
                <a:gridCol w="1069181"/>
                <a:gridCol w="1069181"/>
                <a:gridCol w="1069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access URL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peter123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userlogin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USER, 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userlogin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adminlogin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5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627063"/>
            <a:ext cx="8763000" cy="42067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48400" y="2730442"/>
            <a:ext cx="609600" cy="165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72225" y="2974946"/>
            <a:ext cx="609600" cy="165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0400" y="2362200"/>
            <a:ext cx="609600" cy="165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48000" y="1881101"/>
            <a:ext cx="609600" cy="165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88058</TotalTime>
  <Words>66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9531</cp:revision>
  <dcterms:created xsi:type="dcterms:W3CDTF">2006-08-16T00:00:00Z</dcterms:created>
  <dcterms:modified xsi:type="dcterms:W3CDTF">2020-03-25T06:22:47Z</dcterms:modified>
</cp:coreProperties>
</file>