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080/welcome" TargetMode="External"/><Relationship Id="rId4" Type="http://schemas.openxmlformats.org/officeDocument/2006/relationships/hyperlink" Target="http://localhost:8080/welcome?language=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3498" y="35739"/>
            <a:ext cx="24253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Internationalization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3143250" cy="542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71495"/>
            <a:ext cx="3162300" cy="504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le 3"/>
          <p:cNvSpPr/>
          <p:nvPr/>
        </p:nvSpPr>
        <p:spPr>
          <a:xfrm>
            <a:off x="155575" y="575035"/>
            <a:ext cx="8836025" cy="1371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Internationalization is a process that makes your application adaptable to different languages and regions without engineering changes on the source code. In </a:t>
            </a:r>
            <a:r>
              <a:rPr lang="en-US" sz="1200" dirty="0"/>
              <a:t>o</a:t>
            </a:r>
            <a:r>
              <a:rPr lang="en-US" sz="1200" dirty="0" smtClean="0"/>
              <a:t>ther </a:t>
            </a:r>
            <a:r>
              <a:rPr lang="en-US" sz="1200" dirty="0"/>
              <a:t>words, Internationalization is a readiness of Localization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default locale message file name should be </a:t>
            </a:r>
            <a:r>
              <a:rPr lang="en-US" sz="1200" b="1" dirty="0" err="1" smtClean="0"/>
              <a:t>messages.properties</a:t>
            </a:r>
            <a:r>
              <a:rPr lang="en-US" sz="1200" dirty="0"/>
              <a:t> and files for each locale should name as </a:t>
            </a:r>
            <a:r>
              <a:rPr lang="en-US" sz="1200" b="1" dirty="0" err="1"/>
              <a:t>messages_XX.properties</a:t>
            </a:r>
            <a:r>
              <a:rPr lang="en-US" sz="1200" dirty="0"/>
              <a:t>. The “XX” represents the locale code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HTML file, use the syntax </a:t>
            </a:r>
            <a:r>
              <a:rPr lang="en-US" sz="1200" b="1" dirty="0"/>
              <a:t>#{key}</a:t>
            </a:r>
            <a:r>
              <a:rPr lang="en-US" sz="1200" dirty="0"/>
              <a:t> to display the messages from the properties file.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3867150" cy="2019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3498" y="35739"/>
            <a:ext cx="24253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Internationalization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" y="685800"/>
            <a:ext cx="5493634" cy="41251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57800" y="1066800"/>
            <a:ext cx="3810000" cy="1219200"/>
          </a:xfrm>
          <a:prstGeom prst="wedgeRoundRectCallout">
            <a:avLst>
              <a:gd name="adj1" fmla="val -88336"/>
              <a:gd name="adj2" fmla="val 1017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>
                <a:solidFill>
                  <a:srgbClr val="FF0000"/>
                </a:solidFill>
              </a:rPr>
              <a:t>LocaleChangeInterceptor </a:t>
            </a:r>
            <a:r>
              <a:rPr lang="en-US" sz="1100" dirty="0"/>
              <a:t>is a used to change the new Locale based on the value of the language parameter added to a request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To take this effect, we need to add the LocaleChangeInterceptor into the application’s registry interceptor.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343400" y="3581400"/>
            <a:ext cx="296016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http://localhost:8080/welcome?language=fr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343400" y="3976300"/>
            <a:ext cx="2150332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http://localhost:8080/welcome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98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87694</TotalTime>
  <Words>96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9465</cp:revision>
  <dcterms:created xsi:type="dcterms:W3CDTF">2006-08-16T00:00:00Z</dcterms:created>
  <dcterms:modified xsi:type="dcterms:W3CDTF">2019-03-28T09:42:52Z</dcterms:modified>
</cp:coreProperties>
</file>