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1" r:id="rId2"/>
    <p:sldId id="464" r:id="rId3"/>
    <p:sldId id="462" r:id="rId4"/>
    <p:sldId id="46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9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293203"/>
            <a:ext cx="37306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INNER JOIN </a:t>
            </a:r>
            <a:r>
              <a:rPr lang="en-US" sz="1200" i="1" dirty="0"/>
              <a:t>table2</a:t>
            </a:r>
            <a:br>
              <a:rPr lang="en-US" sz="1200" i="1" dirty="0"/>
            </a:br>
            <a:r>
              <a:rPr lang="en-US" sz="1200" dirty="0"/>
              <a:t>ON </a:t>
            </a:r>
            <a:r>
              <a:rPr lang="en-US" sz="1200" i="1" dirty="0"/>
              <a:t>table1.column_name </a:t>
            </a:r>
            <a:r>
              <a:rPr lang="en-US" sz="1200" dirty="0"/>
              <a:t>=</a:t>
            </a:r>
            <a:r>
              <a:rPr lang="en-US" sz="1200" i="1" dirty="0"/>
              <a:t> table2.column_name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2824" y="1912293"/>
            <a:ext cx="14509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INNER JOIN Syntax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55575" y="927345"/>
            <a:ext cx="5407025" cy="495300"/>
          </a:xfrm>
          <a:prstGeom prst="wedgeRoundRectCallout">
            <a:avLst>
              <a:gd name="adj1" fmla="val -3964"/>
              <a:gd name="adj2" fmla="val 15060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INNER JOIN</a:t>
            </a:r>
            <a:r>
              <a:rPr lang="en-US" sz="1200" dirty="0"/>
              <a:t> keyword selects records that have matching values in both tables.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35343"/>
            <a:ext cx="2505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39052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3000" y="637401"/>
            <a:ext cx="720010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a one-to-many relationship, one record in a table can be associated with one or more records in another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</p:spTree>
    <p:extLst>
      <p:ext uri="{BB962C8B-B14F-4D97-AF65-F5344CB8AC3E}">
        <p14:creationId xmlns:p14="http://schemas.microsoft.com/office/powerpoint/2010/main" val="15516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33253"/>
              </p:ext>
            </p:extLst>
          </p:nvPr>
        </p:nvGraphicFramePr>
        <p:xfrm>
          <a:off x="155575" y="1066800"/>
          <a:ext cx="6702425" cy="1159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485"/>
                <a:gridCol w="1340485"/>
                <a:gridCol w="1340485"/>
                <a:gridCol w="1340485"/>
                <a:gridCol w="1340485"/>
              </a:tblGrid>
              <a:tr h="204371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47878"/>
              </p:ext>
            </p:extLst>
          </p:nvPr>
        </p:nvGraphicFramePr>
        <p:xfrm>
          <a:off x="774700" y="2861403"/>
          <a:ext cx="7795760" cy="201539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/>
                <a:gridCol w="1113680"/>
                <a:gridCol w="1113680"/>
                <a:gridCol w="1113680"/>
                <a:gridCol w="1113680"/>
                <a:gridCol w="1113680"/>
                <a:gridCol w="1113680"/>
              </a:tblGrid>
              <a:tr h="27597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575" y="742136"/>
            <a:ext cx="8007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723" y="2480403"/>
            <a:ext cx="6843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8400" y="441623"/>
            <a:ext cx="4572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A JOIN clause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719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25106" y="35739"/>
            <a:ext cx="1308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INNER JOIN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2775" y="2286000"/>
            <a:ext cx="52546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employee.EMPLOYEE_ID,employee.EMPLOYEE_NAME,address.CITY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INNER JOIN address ON employee.EMPLOYEE_ID=</a:t>
            </a:r>
            <a:r>
              <a:rPr lang="en-US" sz="1200" dirty="0" err="1"/>
              <a:t>address.EMPLOYEE_ID</a:t>
            </a:r>
            <a:r>
              <a:rPr lang="en-US" sz="1200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775" y="1905000"/>
            <a:ext cx="15208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INNER JOIN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9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83828</TotalTime>
  <Words>152</Words>
  <Application>Microsoft Office PowerPoint</Application>
  <PresentationFormat>Custom</PresentationFormat>
  <Paragraphs>81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9357</cp:revision>
  <dcterms:created xsi:type="dcterms:W3CDTF">2006-08-16T00:00:00Z</dcterms:created>
  <dcterms:modified xsi:type="dcterms:W3CDTF">2020-07-06T04:57:02Z</dcterms:modified>
</cp:coreProperties>
</file>