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3" r:id="rId2"/>
    <p:sldId id="461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9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39052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3000" y="637401"/>
            <a:ext cx="7200107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 a one-to-many relationship, one record in a table can be associated with one or more records in another table.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86225" y="35739"/>
            <a:ext cx="7905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JOIN</a:t>
            </a:r>
          </a:p>
        </p:txBody>
      </p:sp>
    </p:spTree>
    <p:extLst>
      <p:ext uri="{BB962C8B-B14F-4D97-AF65-F5344CB8AC3E}">
        <p14:creationId xmlns:p14="http://schemas.microsoft.com/office/powerpoint/2010/main" val="251038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66726"/>
              </p:ext>
            </p:extLst>
          </p:nvPr>
        </p:nvGraphicFramePr>
        <p:xfrm>
          <a:off x="155575" y="1066800"/>
          <a:ext cx="6702425" cy="11599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40485"/>
                <a:gridCol w="1340485"/>
                <a:gridCol w="1340485"/>
                <a:gridCol w="1340485"/>
                <a:gridCol w="1340485"/>
              </a:tblGrid>
              <a:tr h="204371">
                <a:tc>
                  <a:txBody>
                    <a:bodyPr/>
                    <a:lstStyle/>
                    <a:p>
                      <a:r>
                        <a:rPr lang="en-US" sz="1200" dirty="0"/>
                        <a:t>EMPLOYEE_ID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EMPLOYEE_NAME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CREATED_DATE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2019-09-03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2019-09-04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84963"/>
              </p:ext>
            </p:extLst>
          </p:nvPr>
        </p:nvGraphicFramePr>
        <p:xfrm>
          <a:off x="774700" y="2861403"/>
          <a:ext cx="7795760" cy="201539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13680"/>
                <a:gridCol w="1113680"/>
                <a:gridCol w="1113680"/>
                <a:gridCol w="1113680"/>
                <a:gridCol w="1113680"/>
                <a:gridCol w="1113680"/>
                <a:gridCol w="1113680"/>
              </a:tblGrid>
              <a:tr h="27597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STREET_NAME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18,Dark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680009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2019-09-10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90,West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655556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898,East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565565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676,North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767676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434,Good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Kerala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656565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086225" y="35739"/>
            <a:ext cx="7905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JOIN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75" y="742136"/>
            <a:ext cx="8007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723" y="2480403"/>
            <a:ext cx="68435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438400" y="441623"/>
            <a:ext cx="4572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A JOIN clause is used to combine rows from two or more tables, based on a related column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6225" y="35739"/>
            <a:ext cx="7905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JOIN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775" y="2286000"/>
            <a:ext cx="52546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employee.EMPLOYEE_ID,employee.EMPLOYEE_NAME,address.CITY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INNER JOIN address ON employee.EMPLOYEE_ID=</a:t>
            </a:r>
            <a:r>
              <a:rPr lang="en-US" sz="1200" dirty="0" err="1"/>
              <a:t>address.EMPLOYEE_ID</a:t>
            </a:r>
            <a:r>
              <a:rPr lang="en-US" sz="1200" dirty="0"/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775" y="1905000"/>
            <a:ext cx="13684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</a:t>
            </a:r>
            <a:r>
              <a:rPr lang="en-US" sz="1200" dirty="0" smtClean="0"/>
              <a:t>JOIN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60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83693</TotalTime>
  <Words>135</Words>
  <Application>Microsoft Office PowerPoint</Application>
  <PresentationFormat>Custom</PresentationFormat>
  <Paragraphs>76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9348</cp:revision>
  <dcterms:created xsi:type="dcterms:W3CDTF">2006-08-16T00:00:00Z</dcterms:created>
  <dcterms:modified xsi:type="dcterms:W3CDTF">2020-07-06T04:24:37Z</dcterms:modified>
</cp:coreProperties>
</file>