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61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73" autoAdjust="0"/>
    <p:restoredTop sz="98757" autoAdjust="0"/>
  </p:normalViewPr>
  <p:slideViewPr>
    <p:cSldViewPr>
      <p:cViewPr varScale="1">
        <p:scale>
          <a:sx n="100" d="100"/>
          <a:sy n="100" d="100"/>
        </p:scale>
        <p:origin x="66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57601" y="35739"/>
            <a:ext cx="1981199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Different Types of SQL JOINs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81" y="2438400"/>
            <a:ext cx="8250237" cy="1647825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9" name="Rectangular Callout 8"/>
          <p:cNvSpPr/>
          <p:nvPr/>
        </p:nvSpPr>
        <p:spPr>
          <a:xfrm>
            <a:off x="405606" y="1032668"/>
            <a:ext cx="7239000" cy="948532"/>
          </a:xfrm>
          <a:prstGeom prst="wedgeRectCallout">
            <a:avLst>
              <a:gd name="adj1" fmla="val -20833"/>
              <a:gd name="adj2" fmla="val 9764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b="1" dirty="0"/>
              <a:t>(INNER) JOIN</a:t>
            </a:r>
            <a:r>
              <a:rPr lang="en-US" sz="1200" dirty="0"/>
              <a:t>: Returns records that have matching values in both tables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b="1" dirty="0"/>
              <a:t>LEFT (OUTER) JOIN</a:t>
            </a:r>
            <a:r>
              <a:rPr lang="en-US" sz="1200" dirty="0"/>
              <a:t>: Returns all records from the left table, and the matched records from the right table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b="1" dirty="0"/>
              <a:t>RIGHT (OUTER) JOIN</a:t>
            </a:r>
            <a:r>
              <a:rPr lang="en-US" sz="1200" dirty="0"/>
              <a:t>: Returns all records from the right table, and the matched records from the left table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b="1" dirty="0"/>
              <a:t>FULL (OUTER) JOIN</a:t>
            </a:r>
            <a:r>
              <a:rPr lang="en-US" sz="1200" dirty="0"/>
              <a:t>: Returns all records when there is a match in either left or right table</a:t>
            </a:r>
          </a:p>
          <a:p>
            <a:pPr marL="171450" indent="-171450" algn="ctr">
              <a:buFont typeface="Wingdings" pitchFamily="2" charset="2"/>
              <a:buChar char="ü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8262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83695</TotalTime>
  <Words>84</Words>
  <Application>Microsoft Office PowerPoint</Application>
  <PresentationFormat>Custom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9349</cp:revision>
  <dcterms:created xsi:type="dcterms:W3CDTF">2006-08-16T00:00:00Z</dcterms:created>
  <dcterms:modified xsi:type="dcterms:W3CDTF">2020-07-06T04:44:56Z</dcterms:modified>
</cp:coreProperties>
</file>