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012" y="35739"/>
            <a:ext cx="18303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One to Many Relationship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39052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3000" y="637401"/>
            <a:ext cx="7200107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a one-to-many relationship, one record in a table can be associated with one or more records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84137"/>
            <a:ext cx="835025" cy="304801"/>
          </a:xfrm>
          <a:prstGeom prst="rect">
            <a:avLst/>
          </a:prstGeom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012" y="35739"/>
            <a:ext cx="18303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One to Many Relationship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88654"/>
              </p:ext>
            </p:extLst>
          </p:nvPr>
        </p:nvGraphicFramePr>
        <p:xfrm>
          <a:off x="155575" y="465138"/>
          <a:ext cx="6940550" cy="1463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8110"/>
                <a:gridCol w="1388110"/>
                <a:gridCol w="1388110"/>
                <a:gridCol w="1388110"/>
                <a:gridCol w="1388110"/>
              </a:tblGrid>
              <a:tr h="257255">
                <a:tc>
                  <a:txBody>
                    <a:bodyPr/>
                    <a:lstStyle/>
                    <a:p>
                      <a:r>
                        <a:rPr lang="en-US" sz="1200" dirty="0"/>
                        <a:t>EMPLOYEE_ID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EMPLOYEE_NAME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CREATED_DATE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25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2019-09-03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725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7255"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61658"/>
              </p:ext>
            </p:extLst>
          </p:nvPr>
        </p:nvGraphicFramePr>
        <p:xfrm>
          <a:off x="774700" y="2406796"/>
          <a:ext cx="7795760" cy="2318192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13680"/>
                <a:gridCol w="1113680"/>
                <a:gridCol w="1113680"/>
                <a:gridCol w="1113680"/>
                <a:gridCol w="1113680"/>
                <a:gridCol w="1113680"/>
                <a:gridCol w="1113680"/>
              </a:tblGrid>
              <a:tr h="357151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STREET_NAME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15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18,Dark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680009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2019-09-10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15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90,West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655556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715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898,East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565565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9089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676,North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767676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90892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434,Good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Kerala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656565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74700" y="2071053"/>
            <a:ext cx="835025" cy="304801"/>
          </a:xfrm>
          <a:prstGeom prst="rect">
            <a:avLst/>
          </a:prstGeom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83678</TotalTime>
  <Words>101</Words>
  <Application>Microsoft Office PowerPoint</Application>
  <PresentationFormat>Custom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9343</cp:revision>
  <dcterms:created xsi:type="dcterms:W3CDTF">2006-08-16T00:00:00Z</dcterms:created>
  <dcterms:modified xsi:type="dcterms:W3CDTF">2020-07-05T03:55:48Z</dcterms:modified>
</cp:coreProperties>
</file>