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224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</a:t>
            </a:r>
            <a:r>
              <a:rPr lang="en-US" sz="1200" dirty="0"/>
              <a:t>UNION </a:t>
            </a:r>
            <a:r>
              <a:rPr lang="en-US" sz="1200" dirty="0" smtClean="0"/>
              <a:t>Operator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60375" y="284638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UNION</a:t>
            </a:r>
            <a:br>
              <a:rPr lang="en-US" sz="1200" dirty="0"/>
            </a:br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table2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2465472"/>
            <a:ext cx="11461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61999" y="769938"/>
            <a:ext cx="5867401" cy="1186836"/>
          </a:xfrm>
          <a:prstGeom prst="wedgeRoundRectCallout">
            <a:avLst>
              <a:gd name="adj1" fmla="val -37322"/>
              <a:gd name="adj2" fmla="val 954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UNION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operator</a:t>
            </a:r>
            <a:r>
              <a:rPr lang="en-US" sz="1200" dirty="0"/>
              <a:t> is used to combine the result-set of two or more SELECT statements</a:t>
            </a:r>
            <a:r>
              <a:rPr lang="en-US" sz="1200" dirty="0"/>
              <a:t>. The </a:t>
            </a:r>
            <a:r>
              <a:rPr lang="en-US" sz="1200" dirty="0">
                <a:solidFill>
                  <a:srgbClr val="FF0000"/>
                </a:solidFill>
              </a:rPr>
              <a:t>UNION operator</a:t>
            </a:r>
            <a:r>
              <a:rPr lang="en-US" sz="1200" dirty="0"/>
              <a:t> selects only distinct values by default</a:t>
            </a:r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SELECT statement within UNION must have the same number of columns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columns must also have similar data types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columns in each SELECT statement must also be in the same order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8398" y="244642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city FROM employee</a:t>
            </a:r>
          </a:p>
          <a:p>
            <a:r>
              <a:rPr lang="en-US" sz="1200" dirty="0"/>
              <a:t>UNION </a:t>
            </a:r>
          </a:p>
          <a:p>
            <a:r>
              <a:rPr lang="en-US" sz="1200" dirty="0"/>
              <a:t>SELECT city FROM 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5221" y="2065512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000625" y="3810090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employee WHERE country='Japan'</a:t>
            </a:r>
          </a:p>
          <a:p>
            <a:r>
              <a:rPr lang="en-US" sz="1200" dirty="0"/>
              <a:t>UNION 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address WHERE country='Japan'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97448" y="342918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375" y="284638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UNION ALL</a:t>
            </a:r>
            <a:br>
              <a:rPr lang="en-US" sz="1200" dirty="0"/>
            </a:br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table2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8" y="2465472"/>
            <a:ext cx="14478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UNION </a:t>
            </a:r>
            <a:r>
              <a:rPr lang="en-US" sz="1200" dirty="0"/>
              <a:t>ALL </a:t>
            </a:r>
            <a:r>
              <a:rPr lang="en-US" sz="1200" dirty="0" smtClean="0"/>
              <a:t> 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61999" y="1219200"/>
            <a:ext cx="4495801" cy="737574"/>
          </a:xfrm>
          <a:prstGeom prst="wedgeRoundRectCallout">
            <a:avLst>
              <a:gd name="adj1" fmla="val -36051"/>
              <a:gd name="adj2" fmla="val 1238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UNION operator</a:t>
            </a:r>
            <a:r>
              <a:rPr lang="en-US" sz="1200" dirty="0"/>
              <a:t> selects only distinct values by default. To allow duplicate values, use </a:t>
            </a:r>
            <a:r>
              <a:rPr lang="en-US" sz="1200" dirty="0">
                <a:solidFill>
                  <a:srgbClr val="FF0000"/>
                </a:solidFill>
              </a:rPr>
              <a:t>UNION ALL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7448" y="244642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city FROM employee</a:t>
            </a:r>
          </a:p>
          <a:p>
            <a:r>
              <a:rPr lang="en-US" sz="1200" dirty="0"/>
              <a:t>UNION ALL</a:t>
            </a:r>
          </a:p>
          <a:p>
            <a:r>
              <a:rPr lang="en-US" sz="1200" dirty="0"/>
              <a:t>SELECT city FROM address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4271" y="2065512"/>
            <a:ext cx="16319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ALL Example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997448" y="3733890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employee WHERE country='Japan'</a:t>
            </a:r>
          </a:p>
          <a:p>
            <a:r>
              <a:rPr lang="en-US" sz="1200" dirty="0"/>
              <a:t>UNION ALL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address WHERE country='Japan'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94271" y="3352980"/>
            <a:ext cx="16319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ALL Example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81400" y="224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</a:t>
            </a:r>
            <a:r>
              <a:rPr lang="en-US" sz="1200" dirty="0"/>
              <a:t>UNION </a:t>
            </a:r>
            <a:r>
              <a:rPr lang="en-US" sz="1200" dirty="0" smtClean="0"/>
              <a:t>Operator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9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83892</TotalTime>
  <Words>154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9379</cp:revision>
  <dcterms:created xsi:type="dcterms:W3CDTF">2006-08-16T00:00:00Z</dcterms:created>
  <dcterms:modified xsi:type="dcterms:W3CDTF">2020-07-11T04:08:24Z</dcterms:modified>
</cp:coreProperties>
</file>