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199" y="35739"/>
            <a:ext cx="20907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Update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460177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db.COLLECTION_NAME.update</a:t>
            </a:r>
            <a:r>
              <a:rPr lang="en-US" sz="1200" dirty="0"/>
              <a:t>(SELECTION_CRITERIA, UPDATED_DATA)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477720"/>
            <a:ext cx="7079688" cy="892530"/>
          </a:xfrm>
          <a:prstGeom prst="wedgeRoundRectCallout">
            <a:avLst>
              <a:gd name="adj1" fmla="val -19874"/>
              <a:gd name="adj2" fmla="val 801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update()</a:t>
            </a:r>
            <a:r>
              <a:rPr lang="en-US" sz="1200" dirty="0"/>
              <a:t> and </a:t>
            </a:r>
            <a:r>
              <a:rPr lang="en-US" sz="1200" b="1" dirty="0"/>
              <a:t>save()</a:t>
            </a:r>
            <a:r>
              <a:rPr lang="en-US" sz="1200" dirty="0"/>
              <a:t> methods are used to update document into a collection.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update() method updates the values in the existing document while the save() method replaces the existing document with the document passed in save() method.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12458" y="3948499"/>
            <a:ext cx="6969392" cy="6169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err="1" smtClean="0"/>
              <a:t>db.employee.update</a:t>
            </a:r>
            <a:r>
              <a:rPr lang="en-US" sz="1200" dirty="0"/>
              <a:t>({'</a:t>
            </a:r>
            <a:r>
              <a:rPr lang="en-US" sz="1200" dirty="0" err="1"/>
              <a:t>title':'Java</a:t>
            </a:r>
            <a:r>
              <a:rPr lang="en-US" sz="1200" dirty="0"/>
              <a:t> Overview'},{$set:{'</a:t>
            </a:r>
            <a:r>
              <a:rPr lang="en-US" sz="1200" dirty="0" err="1"/>
              <a:t>title':'Java</a:t>
            </a:r>
            <a:r>
              <a:rPr lang="en-US" sz="1200" dirty="0"/>
              <a:t> 8 Tutorial</a:t>
            </a:r>
            <a:r>
              <a:rPr lang="en-US" sz="1200" dirty="0" smtClean="0"/>
              <a:t>'}})</a:t>
            </a:r>
          </a:p>
          <a:p>
            <a:endParaRPr lang="en-US" sz="1200" dirty="0"/>
          </a:p>
          <a:p>
            <a:r>
              <a:rPr lang="en-US" sz="1200" dirty="0" err="1"/>
              <a:t>db.employee.update</a:t>
            </a:r>
            <a:r>
              <a:rPr lang="en-US" sz="1200" dirty="0"/>
              <a:t>({'</a:t>
            </a:r>
            <a:r>
              <a:rPr lang="en-US" sz="1200" dirty="0" err="1"/>
              <a:t>title':'Java</a:t>
            </a:r>
            <a:r>
              <a:rPr lang="en-US" sz="1200" dirty="0"/>
              <a:t> Overview'},{$set:{'</a:t>
            </a:r>
            <a:r>
              <a:rPr lang="en-US" sz="1200" dirty="0" err="1"/>
              <a:t>title':'Java</a:t>
            </a:r>
            <a:r>
              <a:rPr lang="en-US" sz="1200" dirty="0"/>
              <a:t> 8 Tutorial'}},{</a:t>
            </a:r>
            <a:r>
              <a:rPr lang="en-US" sz="1200" dirty="0" err="1"/>
              <a:t>multi:true</a:t>
            </a:r>
            <a:r>
              <a:rPr lang="en-US" sz="1200" dirty="0"/>
              <a:t>})</a:t>
            </a:r>
          </a:p>
          <a:p>
            <a:endParaRPr lang="en-US" sz="1200" dirty="0" err="1"/>
          </a:p>
        </p:txBody>
      </p:sp>
      <p:sp>
        <p:nvSpPr>
          <p:cNvPr id="14" name="Rectangle 13"/>
          <p:cNvSpPr/>
          <p:nvPr/>
        </p:nvSpPr>
        <p:spPr>
          <a:xfrm>
            <a:off x="212458" y="3574837"/>
            <a:ext cx="28641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</a:t>
            </a:r>
            <a:r>
              <a:rPr lang="en-US" sz="1200" dirty="0" smtClean="0"/>
              <a:t>update</a:t>
            </a:r>
            <a:r>
              <a:rPr lang="en-US" sz="1200" dirty="0" smtClean="0"/>
              <a:t> Single/Multi </a:t>
            </a:r>
            <a:r>
              <a:rPr lang="en-US" sz="1200" dirty="0" smtClean="0"/>
              <a:t>Document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323654" y="2889037"/>
            <a:ext cx="4558175" cy="685800"/>
          </a:xfrm>
          <a:prstGeom prst="wedgeRoundRectCallout">
            <a:avLst>
              <a:gd name="adj1" fmla="val -70190"/>
              <a:gd name="adj2" fmla="val 10351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default, </a:t>
            </a:r>
            <a:r>
              <a:rPr lang="en-US" sz="1200" dirty="0" err="1"/>
              <a:t>MongoDB</a:t>
            </a:r>
            <a:r>
              <a:rPr lang="en-US" sz="1200" dirty="0"/>
              <a:t> will update only a single document. To update multiple documents, you need to set a parameter 'multi' to true.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83513</TotalTime>
  <Words>75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9405</cp:revision>
  <dcterms:created xsi:type="dcterms:W3CDTF">2006-08-16T00:00:00Z</dcterms:created>
  <dcterms:modified xsi:type="dcterms:W3CDTF">2019-12-09T10:12:35Z</dcterms:modified>
</cp:coreProperties>
</file>