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72" r:id="rId1"/>
  </p:sldMasterIdLst>
  <p:notesMasterIdLst>
    <p:notesMasterId r:id="rId4"/>
  </p:notesMasterIdLst>
  <p:sldIdLst>
    <p:sldId id="458" r:id="rId2"/>
    <p:sldId id="459" r:id="rId3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37" autoAdjust="0"/>
    <p:restoredTop sz="86323" autoAdjust="0"/>
  </p:normalViewPr>
  <p:slideViewPr>
    <p:cSldViewPr>
      <p:cViewPr varScale="1">
        <p:scale>
          <a:sx n="101" d="100"/>
          <a:sy n="101" d="100"/>
        </p:scale>
        <p:origin x="-600" y="-84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5/16/2019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286000" y="35739"/>
            <a:ext cx="4495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How to Deploy Spring Boot Applications on External Tomcat </a:t>
            </a:r>
            <a:r>
              <a:rPr lang="en-US" sz="1200" dirty="0" smtClean="0"/>
              <a:t>Server?</a:t>
            </a:r>
            <a:endParaRPr lang="en-US" sz="1200" dirty="0"/>
          </a:p>
        </p:txBody>
      </p:sp>
      <p:sp>
        <p:nvSpPr>
          <p:cNvPr id="4" name="Rounded Rectangular Callout 3"/>
          <p:cNvSpPr/>
          <p:nvPr/>
        </p:nvSpPr>
        <p:spPr>
          <a:xfrm>
            <a:off x="301690" y="1447800"/>
            <a:ext cx="8763000" cy="1028700"/>
          </a:xfrm>
          <a:prstGeom prst="wedgeRoundRectCallout">
            <a:avLst>
              <a:gd name="adj1" fmla="val -19941"/>
              <a:gd name="adj2" fmla="val 94384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So </a:t>
            </a:r>
            <a:r>
              <a:rPr lang="en-US" sz="1200" dirty="0"/>
              <a:t>far, in previous examples we used to deploy and run the applications using embedded tomcat server provided by the spring </a:t>
            </a:r>
            <a:r>
              <a:rPr lang="en-US" sz="1200" dirty="0" smtClean="0"/>
              <a:t>boot.</a:t>
            </a:r>
            <a:r>
              <a:rPr lang="en-US" sz="1200" dirty="0"/>
              <a:t> Generally in the real-time projects we wont use inbuilt servers provided by the frameworks because of many reasons like security, maintenance and </a:t>
            </a:r>
            <a:r>
              <a:rPr lang="en-US" sz="1200" dirty="0" err="1" smtClean="0"/>
              <a:t>control.So</a:t>
            </a:r>
            <a:r>
              <a:rPr lang="en-US" sz="1200" dirty="0" smtClean="0"/>
              <a:t> we will see </a:t>
            </a:r>
            <a:r>
              <a:rPr lang="en-US" sz="1200" dirty="0"/>
              <a:t>how can we deploy the spring boot applications on external </a:t>
            </a:r>
            <a:r>
              <a:rPr lang="en-US" sz="1200" dirty="0" smtClean="0"/>
              <a:t>servers(</a:t>
            </a:r>
            <a:r>
              <a:rPr lang="en-US" sz="1200" dirty="0" err="1" smtClean="0"/>
              <a:t>e.g</a:t>
            </a:r>
            <a:r>
              <a:rPr lang="en-US" sz="1200" dirty="0" smtClean="0"/>
              <a:t> Tomcat).</a:t>
            </a:r>
            <a:endParaRPr lang="en-US" sz="12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971800"/>
            <a:ext cx="2095500" cy="247650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803017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286000" y="35739"/>
            <a:ext cx="4495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How to Deploy Spring Boot Applications on External Tomcat </a:t>
            </a:r>
            <a:r>
              <a:rPr lang="en-US" sz="1200" dirty="0" smtClean="0"/>
              <a:t>Server?</a:t>
            </a:r>
            <a:endParaRPr lang="en-US" sz="12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715" y="685800"/>
            <a:ext cx="5940425" cy="4080591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sp>
        <p:nvSpPr>
          <p:cNvPr id="9" name="Rounded Rectangular Callout 8"/>
          <p:cNvSpPr/>
          <p:nvPr/>
        </p:nvSpPr>
        <p:spPr>
          <a:xfrm>
            <a:off x="4111690" y="914400"/>
            <a:ext cx="5032310" cy="514350"/>
          </a:xfrm>
          <a:prstGeom prst="wedgeRoundRectCallout">
            <a:avLst>
              <a:gd name="adj1" fmla="val -37550"/>
              <a:gd name="adj2" fmla="val 116377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Extend your main class with </a:t>
            </a:r>
            <a:r>
              <a:rPr lang="en-US" sz="1200" b="1" dirty="0"/>
              <a:t>SpringBootServletInitializer</a:t>
            </a:r>
            <a:r>
              <a:rPr lang="en-US" sz="1200" dirty="0"/>
              <a:t> and override its </a:t>
            </a:r>
            <a:r>
              <a:rPr lang="en-US" sz="1200" b="1" i="1" dirty="0"/>
              <a:t>configure</a:t>
            </a:r>
            <a:r>
              <a:rPr lang="en-US" sz="1200" dirty="0"/>
              <a:t> method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616" y="3793580"/>
            <a:ext cx="4371975" cy="1019175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9990" y="3183411"/>
            <a:ext cx="2847975" cy="333375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7" name="Rectangle 6"/>
          <p:cNvSpPr/>
          <p:nvPr/>
        </p:nvSpPr>
        <p:spPr>
          <a:xfrm>
            <a:off x="5769990" y="2840370"/>
            <a:ext cx="3297810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context path as Artifact Id + Version from pom.xml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73387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87553</TotalTime>
  <Words>41</Words>
  <Application>Microsoft Office PowerPoint</Application>
  <PresentationFormat>Custom</PresentationFormat>
  <Paragraphs>7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</cp:lastModifiedBy>
  <cp:revision>9368</cp:revision>
  <dcterms:created xsi:type="dcterms:W3CDTF">2006-08-16T00:00:00Z</dcterms:created>
  <dcterms:modified xsi:type="dcterms:W3CDTF">2019-05-16T10:59:17Z</dcterms:modified>
</cp:coreProperties>
</file>