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3" r:id="rId2"/>
    <p:sldId id="464" r:id="rId3"/>
    <p:sldId id="462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Create Collection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3189750" y="1678178"/>
            <a:ext cx="59009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9750" y="1993782"/>
            <a:ext cx="239257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db.createCollection</a:t>
            </a:r>
            <a:r>
              <a:rPr lang="en-US" sz="1200" dirty="0"/>
              <a:t>(name, options)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1818150" y="798513"/>
            <a:ext cx="6019800" cy="609600"/>
          </a:xfrm>
          <a:prstGeom prst="wedgeRoundRectCallout">
            <a:avLst>
              <a:gd name="adj1" fmla="val -20517"/>
              <a:gd name="adj2" fmla="val 9531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Options parameter is optional, so you need to specify only the name of the collection.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545532"/>
              </p:ext>
            </p:extLst>
          </p:nvPr>
        </p:nvGraphicFramePr>
        <p:xfrm>
          <a:off x="1447800" y="2971800"/>
          <a:ext cx="6096000" cy="159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Name of the collection to be created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Options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Document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Optional</a:t>
                      </a:r>
                      <a:r>
                        <a:rPr lang="en-US" sz="1200" dirty="0">
                          <a:effectLst/>
                        </a:rPr>
                        <a:t>) Specify options about memory size and indexing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Create Collection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95915"/>
              </p:ext>
            </p:extLst>
          </p:nvPr>
        </p:nvGraphicFramePr>
        <p:xfrm>
          <a:off x="307975" y="1143000"/>
          <a:ext cx="8607426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/>
                <a:gridCol w="1752600"/>
                <a:gridCol w="56102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capped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Boolean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(Optional) If true, enables a capped collection. Capped collection is a fixed size collection that automatically overwrites its oldest entries when it reaches its maximum size. </a:t>
                      </a:r>
                      <a:r>
                        <a:rPr lang="en-US" sz="1200" b="1">
                          <a:effectLst/>
                        </a:rPr>
                        <a:t>If you specify true, you need to specify size parameter also.</a:t>
                      </a:r>
                      <a:endParaRPr lang="en-US" sz="120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autoIndexId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Boolean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(Optional) If true, automatically create index on _id field.s Default value is false.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size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number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(Optional) Specifies a maximum size in bytes for a capped collection. </a:t>
                      </a:r>
                      <a:r>
                        <a:rPr lang="en-US" sz="1200" b="1">
                          <a:effectLst/>
                        </a:rPr>
                        <a:t>If capped is true, then you need to specify this field also.</a:t>
                      </a:r>
                      <a:endParaRPr lang="en-US" sz="120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max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number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(Optional) Specifies the maximum number of documents allowed in the capped collection.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04800" y="789801"/>
            <a:ext cx="106388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List </a:t>
            </a:r>
            <a:r>
              <a:rPr lang="en-US" sz="1200" dirty="0"/>
              <a:t>of options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917575" y="4119949"/>
            <a:ext cx="693102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While inserting the document, </a:t>
            </a:r>
            <a:r>
              <a:rPr lang="en-US" sz="1200" dirty="0" err="1"/>
              <a:t>MongoDB</a:t>
            </a:r>
            <a:r>
              <a:rPr lang="en-US" sz="1200" dirty="0"/>
              <a:t> first checks size field of capped collection, then it checks max field.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8118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Create Collection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3" name="Rectangle 12"/>
          <p:cNvSpPr/>
          <p:nvPr/>
        </p:nvSpPr>
        <p:spPr>
          <a:xfrm>
            <a:off x="650874" y="1072163"/>
            <a:ext cx="7578725" cy="113763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use </a:t>
            </a:r>
            <a:r>
              <a:rPr lang="en-US" sz="1200" dirty="0" err="1"/>
              <a:t>mydb</a:t>
            </a:r>
            <a:endParaRPr lang="en-US" sz="1200" dirty="0"/>
          </a:p>
          <a:p>
            <a:r>
              <a:rPr lang="en-US" sz="1200" dirty="0" err="1"/>
              <a:t>db</a:t>
            </a:r>
            <a:endParaRPr lang="en-US" sz="1200" dirty="0"/>
          </a:p>
          <a:p>
            <a:r>
              <a:rPr lang="en-US" sz="1200" dirty="0" err="1"/>
              <a:t>db.createCollection</a:t>
            </a:r>
            <a:r>
              <a:rPr lang="en-US" sz="1200" dirty="0"/>
              <a:t>("</a:t>
            </a:r>
            <a:r>
              <a:rPr lang="en-US" sz="1200" dirty="0" err="1"/>
              <a:t>mycollection</a:t>
            </a:r>
            <a:r>
              <a:rPr lang="en-US" sz="1200" dirty="0"/>
              <a:t>")</a:t>
            </a:r>
          </a:p>
          <a:p>
            <a:r>
              <a:rPr lang="en-US" sz="1200" dirty="0"/>
              <a:t>show collections</a:t>
            </a:r>
          </a:p>
          <a:p>
            <a:r>
              <a:rPr lang="en-US" sz="1200" dirty="0" err="1"/>
              <a:t>db.createCollection</a:t>
            </a:r>
            <a:r>
              <a:rPr lang="en-US" sz="1200" dirty="0"/>
              <a:t>("</a:t>
            </a:r>
            <a:r>
              <a:rPr lang="en-US" sz="1200" dirty="0" err="1"/>
              <a:t>mycol</a:t>
            </a:r>
            <a:r>
              <a:rPr lang="en-US" sz="1200" dirty="0"/>
              <a:t>", { capped : true, </a:t>
            </a:r>
            <a:r>
              <a:rPr lang="en-US" sz="1200" dirty="0" err="1"/>
              <a:t>autoIndexId</a:t>
            </a:r>
            <a:r>
              <a:rPr lang="en-US" sz="1200" dirty="0"/>
              <a:t> : true, size : 6142800, max : 10000 } )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650875" y="767363"/>
            <a:ext cx="94932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Commands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633411" y="4084767"/>
            <a:ext cx="6207126" cy="28440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db.employee.insert</a:t>
            </a:r>
            <a:r>
              <a:rPr lang="en-US" sz="1200" dirty="0"/>
              <a:t>({"</a:t>
            </a:r>
            <a:r>
              <a:rPr lang="en-US" sz="1200" dirty="0" err="1"/>
              <a:t>name":“Peter</a:t>
            </a:r>
            <a:r>
              <a:rPr lang="en-US" sz="1200" dirty="0"/>
              <a:t>"})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633411" y="3779966"/>
            <a:ext cx="94932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Command</a:t>
            </a:r>
            <a:endParaRPr lang="en-US" sz="12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2878137" y="2884551"/>
            <a:ext cx="3962400" cy="612648"/>
          </a:xfrm>
          <a:prstGeom prst="wedgeRoundRectCallout">
            <a:avLst>
              <a:gd name="adj1" fmla="val -75160"/>
              <a:gd name="adj2" fmla="val 148010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In </a:t>
            </a:r>
            <a:r>
              <a:rPr lang="en-US" sz="1200" dirty="0" err="1"/>
              <a:t>MongoDB</a:t>
            </a:r>
            <a:r>
              <a:rPr lang="en-US" sz="1200" dirty="0"/>
              <a:t>, you don't need to create collection. </a:t>
            </a:r>
            <a:r>
              <a:rPr lang="en-US" sz="1200" dirty="0" err="1"/>
              <a:t>MongoDB</a:t>
            </a:r>
            <a:r>
              <a:rPr lang="en-US" sz="1200" dirty="0"/>
              <a:t> creates collection automatically, when you insert some document.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230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83475</TotalTime>
  <Words>233</Words>
  <Application>Microsoft Office PowerPoint</Application>
  <PresentationFormat>Custom</PresentationFormat>
  <Paragraphs>45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9366</cp:revision>
  <dcterms:created xsi:type="dcterms:W3CDTF">2006-08-16T00:00:00Z</dcterms:created>
  <dcterms:modified xsi:type="dcterms:W3CDTF">2019-12-02T13:02:55Z</dcterms:modified>
</cp:coreProperties>
</file>