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5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6764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Stored Procedures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155575" y="465138"/>
            <a:ext cx="8759825" cy="1135062"/>
          </a:xfrm>
          <a:prstGeom prst="wedgeRectCallout">
            <a:avLst>
              <a:gd name="adj1" fmla="val -23954"/>
              <a:gd name="adj2" fmla="val 4905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stored procedure is a prepared SQL code that you can save, so the code can be reused over and over again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So if you have an SQL query that you write over and over again, save it as a stored procedure, and then just call it to execute it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You can also pass parameters to a stored procedure, so that the stored procedure can act based on the parameter value(s) that is passed.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5575" y="2453071"/>
            <a:ext cx="4721225" cy="230832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DELIMITER $$</a:t>
            </a:r>
          </a:p>
          <a:p>
            <a:endParaRPr lang="en-US" sz="1200" dirty="0"/>
          </a:p>
          <a:p>
            <a:r>
              <a:rPr lang="en-US" sz="1200" dirty="0"/>
              <a:t>USE `</a:t>
            </a:r>
            <a:r>
              <a:rPr lang="en-US" sz="1200" dirty="0" err="1"/>
              <a:t>org_db</a:t>
            </a:r>
            <a:r>
              <a:rPr lang="en-US" sz="1200" dirty="0"/>
              <a:t>`$$</a:t>
            </a:r>
          </a:p>
          <a:p>
            <a:endParaRPr lang="en-US" sz="1200" dirty="0"/>
          </a:p>
          <a:p>
            <a:r>
              <a:rPr lang="en-US" sz="1200" dirty="0"/>
              <a:t>DROP PROCEDURE IF EXISTS `</a:t>
            </a:r>
            <a:r>
              <a:rPr lang="en-US" sz="1200" dirty="0" err="1"/>
              <a:t>GetAllEmployee</a:t>
            </a:r>
            <a:r>
              <a:rPr lang="en-US" sz="1200" dirty="0"/>
              <a:t>`$$</a:t>
            </a:r>
          </a:p>
          <a:p>
            <a:endParaRPr lang="en-US" sz="1200" dirty="0"/>
          </a:p>
          <a:p>
            <a:r>
              <a:rPr lang="en-US" sz="1200" dirty="0"/>
              <a:t>CREATE DEFINER=`root`@`</a:t>
            </a:r>
            <a:r>
              <a:rPr lang="en-US" sz="1200" dirty="0" err="1"/>
              <a:t>localhost</a:t>
            </a:r>
            <a:r>
              <a:rPr lang="en-US" sz="1200" dirty="0"/>
              <a:t>` PROCEDURE `</a:t>
            </a:r>
            <a:r>
              <a:rPr lang="en-US" sz="1200" dirty="0" err="1"/>
              <a:t>GetAllEmployee</a:t>
            </a:r>
            <a:r>
              <a:rPr lang="en-US" sz="1200" dirty="0"/>
              <a:t>`()</a:t>
            </a:r>
          </a:p>
          <a:p>
            <a:r>
              <a:rPr lang="en-US" sz="1200" dirty="0"/>
              <a:t>BEGIN</a:t>
            </a:r>
          </a:p>
          <a:p>
            <a:r>
              <a:rPr lang="en-US" sz="1200" dirty="0"/>
              <a:t>  SELECT * FROM employee;</a:t>
            </a:r>
          </a:p>
          <a:p>
            <a:r>
              <a:rPr lang="en-US" sz="1200" dirty="0"/>
              <a:t>END$$</a:t>
            </a:r>
          </a:p>
          <a:p>
            <a:endParaRPr lang="en-US" sz="1200" dirty="0"/>
          </a:p>
          <a:p>
            <a:r>
              <a:rPr lang="en-US" sz="1200" dirty="0"/>
              <a:t>DELIMITER ;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55574" y="2072072"/>
            <a:ext cx="19018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Stored Procedure Syntax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00801" y="2453071"/>
            <a:ext cx="1901825" cy="27699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CALL </a:t>
            </a:r>
            <a:r>
              <a:rPr lang="en-US" sz="1200" dirty="0" err="1"/>
              <a:t>GetAllEmployee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6400800" y="2072072"/>
            <a:ext cx="19018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Execute a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83898</TotalTime>
  <Words>71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9413</cp:revision>
  <dcterms:created xsi:type="dcterms:W3CDTF">2006-08-16T00:00:00Z</dcterms:created>
  <dcterms:modified xsi:type="dcterms:W3CDTF">2019-10-14T11:36:44Z</dcterms:modified>
</cp:coreProperties>
</file>